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805287893"/>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тамызда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 солтүстік-шығыс желі </a:t>
            </a:r>
            <a:r>
              <a:rPr lang="kk-KZ" sz="1200" dirty="0" smtClean="0">
                <a:latin typeface="Times New Roman" pitchFamily="18" charset="0"/>
                <a:cs typeface="Times New Roman" pitchFamily="18" charset="0"/>
              </a:rPr>
              <a:t>9-14, күндіз екпіні 15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20-22</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28-30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12 тамызда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11 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12 </a:t>
            </a:r>
            <a:r>
              <a:rPr lang="ru-RU" sz="1200" b="1" dirty="0" err="1">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6-11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14-16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тамыз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817567139"/>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0,051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509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0,102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0,083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59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0,148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xmlns=""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Михайлова Е.В</a:t>
            </a:r>
            <a:r>
              <a:rPr lang="kk-KZ" altLang="ru-RU" sz="1200" b="1" i="1" dirty="0" smtClean="0">
                <a:solidFill>
                  <a:srgbClr val="000000"/>
                </a:solidFill>
                <a:latin typeface="Times New Roman" panose="02020603050405020304" pitchFamily="18" charset="0"/>
                <a:cs typeface="Times New Roman" panose="02020603050405020304" pitchFamily="18" charset="0"/>
              </a:rPr>
              <a:t>./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17030</TotalTime>
  <Words>555</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3002</cp:revision>
  <cp:lastPrinted>2021-07-01T07:38:07Z</cp:lastPrinted>
  <dcterms:created xsi:type="dcterms:W3CDTF">2018-03-27T06:03:00Z</dcterms:created>
  <dcterms:modified xsi:type="dcterms:W3CDTF">2023-08-10T07:59:07Z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