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7128182"/>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10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10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7994086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5814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244827"/>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10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11</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түнде және таңертең </a:t>
            </a:r>
            <a:r>
              <a:rPr lang="kk-KZ" sz="1100" dirty="0">
                <a:latin typeface="Times New Roman" panose="02020603050405020304" pitchFamily="18" charset="0"/>
                <a:cs typeface="Times New Roman" panose="02020603050405020304" pitchFamily="18" charset="0"/>
              </a:rPr>
              <a:t>жаңбыр, найзағай</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Солтүстіктен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 </a:t>
            </a:r>
            <a:r>
              <a:rPr lang="kk-KZ" sz="1100" dirty="0">
                <a:latin typeface="Times New Roman" panose="02020603050405020304" pitchFamily="18" charset="0"/>
                <a:cs typeface="Times New Roman" panose="02020603050405020304" pitchFamily="18" charset="0"/>
              </a:rPr>
              <a:t>күші 9-14</a:t>
            </a:r>
            <a:r>
              <a:rPr lang="en-US"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найзағай кезінде екпіні 15-20</a:t>
            </a:r>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14-16, күндіз 21-23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11</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екпіні 15-20 м/с. Ауа температурасы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12</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23322</TotalTime>
  <Words>592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3980</cp:revision>
  <cp:lastPrinted>2023-01-16T10:13:34Z</cp:lastPrinted>
  <dcterms:created xsi:type="dcterms:W3CDTF">2018-03-27T06:03:00Z</dcterms:created>
  <dcterms:modified xsi:type="dcterms:W3CDTF">2023-08-10T07:56:43Z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