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16362021"/>
              </p:ext>
            </p:extLst>
          </p:nvPr>
        </p:nvGraphicFramePr>
        <p:xfrm>
          <a:off x="307975" y="2597210"/>
          <a:ext cx="4465638" cy="2199942"/>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a:solidFill>
                            <a:srgbClr val="002060"/>
                          </a:solidFill>
                          <a:latin typeface="Times New Roman" panose="02020603050405020304" pitchFamily="18" charset="0"/>
                          <a:cs typeface="Times New Roman" panose="02020603050405020304" pitchFamily="18" charset="0"/>
                        </a:rPr>
                        <a:t>№ 222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10 тамыз</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87446"/>
            <a:ext cx="4832657"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10  </a:t>
            </a:r>
            <a:r>
              <a:rPr lang="ru-RU" altLang="ru-RU" sz="1200" b="1" dirty="0" err="1">
                <a:latin typeface="Times New Roman" pitchFamily="18" charset="0"/>
                <a:cs typeface="Times New Roman" pitchFamily="18" charset="0"/>
              </a:rPr>
              <a:t>тамыздағы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11 </a:t>
            </a:r>
            <a:r>
              <a:rPr lang="ru-RU" sz="1200" b="1" dirty="0" err="1">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10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smtClean="0">
                <a:solidFill>
                  <a:prstClr val="black"/>
                </a:solidFill>
                <a:latin typeface="Times New Roman" pitchFamily="18" charset="0"/>
                <a:cs typeface="Times New Roman" pitchFamily="18" charset="0"/>
              </a:rPr>
              <a:t>11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бұлтты, жауын-шашынсыз. Оңтүстік-батыс</a:t>
            </a:r>
            <a:r>
              <a:rPr lang="kk-KZ" sz="1200" dirty="0">
                <a:solidFill>
                  <a:prstClr val="black"/>
                </a:solidFill>
                <a:latin typeface="Times New Roman" pitchFamily="18" charset="0"/>
                <a:ea typeface="Calibri"/>
                <a:cs typeface="Times New Roman" pitchFamily="18" charset="0"/>
              </a:rPr>
              <a:t>тан 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9-14, таңертен және күндіз екпіні </a:t>
            </a:r>
            <a:r>
              <a:rPr lang="kk-KZ" sz="1200" dirty="0" smtClean="0">
                <a:solidFill>
                  <a:prstClr val="black"/>
                </a:solidFill>
                <a:latin typeface="Times New Roman" pitchFamily="18" charset="0"/>
                <a:ea typeface="Calibri"/>
                <a:cs typeface="Times New Roman" pitchFamily="18" charset="0"/>
              </a:rPr>
              <a:t>15-20, кей уақытта 23 </a:t>
            </a:r>
            <a:r>
              <a:rPr lang="kk-KZ" sz="1200" dirty="0">
                <a:solidFill>
                  <a:prstClr val="black"/>
                </a:solidFill>
                <a:latin typeface="Times New Roman" pitchFamily="18" charset="0"/>
                <a:ea typeface="Calibri"/>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19-21,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32-34 </a:t>
            </a:r>
            <a:r>
              <a:rPr lang="kk-KZ" sz="1200" dirty="0">
                <a:solidFill>
                  <a:prstClr val="black"/>
                </a:solidFill>
                <a:latin typeface="Times New Roman" pitchFamily="18" charset="0"/>
                <a:cs typeface="Times New Roman" pitchFamily="18" charset="0"/>
              </a:rPr>
              <a:t>градус жылы болады</a:t>
            </a:r>
            <a:r>
              <a:rPr lang="kk-KZ" sz="120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12 </a:t>
            </a:r>
            <a:r>
              <a:rPr lang="ru-RU" sz="1200" b="1" dirty="0" err="1">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11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12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Солтүстік-батыс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18-20 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smtClean="0">
                <a:solidFill>
                  <a:prstClr val="black"/>
                </a:solidFill>
                <a:latin typeface="Times New Roman" panose="02020603050405020304" pitchFamily="18" charset="0"/>
                <a:cs typeface="Times New Roman" panose="02020603050405020304" pitchFamily="18" charset="0"/>
              </a:rPr>
              <a:t>        11,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90371557"/>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1734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xmlns=""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Дарханқызы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01068049"/>
              </p:ext>
            </p:extLst>
          </p:nvPr>
        </p:nvGraphicFramePr>
        <p:xfrm>
          <a:off x="5262505" y="559736"/>
          <a:ext cx="4167505" cy="772416"/>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14660</TotalTime>
  <Words>591</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3049</cp:revision>
  <cp:lastPrinted>2023-05-30T06:33:01Z</cp:lastPrinted>
  <dcterms:created xsi:type="dcterms:W3CDTF">2018-03-27T06:03:00Z</dcterms:created>
  <dcterms:modified xsi:type="dcterms:W3CDTF">2023-08-10T07:55:01Z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