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4660"/>
  </p:normalViewPr>
  <p:slideViewPr>
    <p:cSldViewPr showGuides="1">
      <p:cViewPr varScale="1">
        <p:scale>
          <a:sx n="106" d="100"/>
          <a:sy n="106" d="100"/>
        </p:scale>
        <p:origin x="-229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xmlns=""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149022423"/>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222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025559347"/>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672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694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339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0,089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0,028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0,888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xmlns=""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11</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11</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оңтүстік-батысқа ауыспалы, күші 5-10 </a:t>
            </a:r>
            <a:r>
              <a:rPr lang="kk-KZ" sz="1100" dirty="0" smtClean="0">
                <a:solidFill>
                  <a:prstClr val="black"/>
                </a:solidFill>
                <a:latin typeface="Times New Roman" pitchFamily="18" charset="0"/>
                <a:cs typeface="Times New Roman" pitchFamily="18" charset="0"/>
              </a:rPr>
              <a:t>м/с. Ауа температурасы түнде 24-26, күндіз 34-36 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12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11</a:t>
            </a:r>
            <a:r>
              <a:rPr lang="kk-KZ" sz="1100" b="1" dirty="0" smtClean="0">
                <a:solidFill>
                  <a:srgbClr val="000000"/>
                </a:solidFill>
                <a:latin typeface="Times New Roman" panose="02020603050405020304" pitchFamily="18" charset="0"/>
                <a:cs typeface="Times New Roman" panose="02020603050405020304" pitchFamily="18" charset="0"/>
              </a:rPr>
              <a:t> 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12 </a:t>
            </a:r>
            <a:r>
              <a:rPr lang="kk-KZ" sz="1100" b="1" dirty="0"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27-29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xmlns=""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xmlns=""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22446</TotalTime>
  <Words>586</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2932</cp:revision>
  <cp:lastPrinted>2021-07-01T07:38:07Z</cp:lastPrinted>
  <dcterms:created xsi:type="dcterms:W3CDTF">2018-03-27T06:03:00Z</dcterms:created>
  <dcterms:modified xsi:type="dcterms:W3CDTF">2023-08-10T07:39:23Z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