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8881719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087509845"/>
              </p:ext>
            </p:extLst>
          </p:nvPr>
        </p:nvGraphicFramePr>
        <p:xfrm>
          <a:off x="4982765" y="3944211"/>
          <a:ext cx="4691064" cy="228034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6490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kk-KZ" sz="1200" dirty="0" smtClean="0">
                <a:solidFill>
                  <a:prstClr val="black"/>
                </a:solidFill>
                <a:latin typeface="Times New Roman" pitchFamily="18" charset="0"/>
                <a:cs typeface="Times New Roman" pitchFamily="18" charset="0"/>
              </a:rPr>
              <a:t>. Оңтүстік-батыстан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күші 5-10, найзағай кезінде екпіні 15-18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15-17°, күндіз 26-28°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жаңбыр, найзағай. 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14-16°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19868</TotalTime>
  <Words>612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2954</cp:revision>
  <cp:lastPrinted>2021-07-01T03:56:27Z</cp:lastPrinted>
  <dcterms:created xsi:type="dcterms:W3CDTF">2018-03-27T06:03:00Z</dcterms:created>
  <dcterms:modified xsi:type="dcterms:W3CDTF">2023-08-10T07:44:27Z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