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11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күндіз ө</a:t>
            </a:r>
            <a:r>
              <a:rPr lang="ru-RU" sz="1200" smtClean="0">
                <a:latin typeface="Times New Roman" pitchFamily="18" charset="0"/>
                <a:cs typeface="Times New Roman" pitchFamily="18" charset="0"/>
              </a:rPr>
              <a:t>ткенші </a:t>
            </a:r>
            <a:r>
              <a:rPr lang="ru-RU" sz="1200" dirty="0" err="1"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екпіңі </a:t>
            </a:r>
            <a:r>
              <a:rPr lang="ru-RU" sz="1200" dirty="0" smtClean="0">
                <a:latin typeface="Times New Roman" pitchFamily="18" charset="0"/>
                <a:cs typeface="Times New Roman" pitchFamily="18" charset="0"/>
              </a:rPr>
              <a:t>15-20 м/с. </a:t>
            </a:r>
            <a:r>
              <a:rPr lang="kk-KZ" sz="1200" dirty="0" smtClean="0">
                <a:latin typeface="Times New Roman" pitchFamily="18" charset="0"/>
                <a:cs typeface="Times New Roman" pitchFamily="18" charset="0"/>
              </a:rPr>
              <a:t>Ауа температурасы түнде 20-22,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30-32</a:t>
            </a:r>
            <a:r>
              <a:rPr lang="kk-KZ" sz="1200" dirty="0" smtClean="0">
                <a:latin typeface="Times New Roman" pitchFamily="18" charset="0"/>
                <a:cs typeface="Times New Roman" pitchFamily="18" charset="0"/>
              </a:rPr>
              <a:t>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12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11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12</a:t>
            </a:r>
            <a:r>
              <a:rPr lang="kk-KZ" sz="1100" b="1" dirty="0" smtClean="0">
                <a:latin typeface="Times New Roman" pitchFamily="18" charset="0"/>
                <a:ea typeface="Times New Roman KZ" pitchFamily="18" charset="0"/>
                <a:cs typeface="Times New Roman" pitchFamily="18" charset="0"/>
              </a:rPr>
              <a:t>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 жаңбыр, найзағай</a:t>
            </a:r>
            <a:r>
              <a:rPr lang="kk-KZ" sz="1200" dirty="0" smtClean="0">
                <a:latin typeface="Times New Roman" pitchFamily="18" charset="0"/>
                <a:cs typeface="Times New Roman" pitchFamily="18" charset="0"/>
              </a:rPr>
              <a:t>.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екпіңі </a:t>
            </a:r>
            <a:r>
              <a:rPr lang="ru-RU" sz="1200" dirty="0" smtClean="0">
                <a:latin typeface="Times New Roman" pitchFamily="18" charset="0"/>
                <a:cs typeface="Times New Roman" pitchFamily="18" charset="0"/>
              </a:rPr>
              <a:t>15-20 м/с. </a:t>
            </a:r>
            <a:r>
              <a:rPr lang="kk-KZ" sz="1200" dirty="0" smtClean="0">
                <a:latin typeface="Times New Roman" pitchFamily="18" charset="0"/>
                <a:cs typeface="Times New Roman" pitchFamily="18" charset="0"/>
              </a:rPr>
              <a:t>Ауа температурасы 18-20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11 тамыз</a:t>
            </a:r>
            <a:r>
              <a:rPr lang="ru-RU" sz="1200" dirty="0" smtClean="0">
                <a:solidFill>
                  <a:schemeClr val="tx1"/>
                </a:solidFill>
                <a:latin typeface="Times New Roman" panose="02020603050405020304" pitchFamily="18" charset="0"/>
                <a:cs typeface="Times New Roman" panose="02020603050405020304" pitchFamily="18" charset="0"/>
              </a:rPr>
              <a:t>, 12</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0,3</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1489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0,3</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16335</TotalTime>
  <Words>557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3490</cp:revision>
  <cp:lastPrinted>2021-07-01T03:56:27Z</cp:lastPrinted>
  <dcterms:created xsi:type="dcterms:W3CDTF">2018-03-27T06:03:00Z</dcterms:created>
  <dcterms:modified xsi:type="dcterms:W3CDTF">2023-08-10T07:50:30Z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