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" y="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8670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57307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северо-восточный, восточный 7-12 м/с. Температура воздуха ночью 24-26, днем 35-37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20042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2900</cp:revision>
  <cp:lastPrinted>2021-10-15T03:50:29Z</cp:lastPrinted>
  <dcterms:created xsi:type="dcterms:W3CDTF">2018-03-27T06:03:00Z</dcterms:created>
  <dcterms:modified xsi:type="dcterms:W3CDTF">2023-08-11T06:22:26Z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