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2151798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гроза. 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августа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3014370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17115</TotalTime>
  <Words>642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2985</cp:revision>
  <cp:lastPrinted>2021-07-01T03:56:27Z</cp:lastPrinted>
  <dcterms:created xsi:type="dcterms:W3CDTF">2018-03-27T06:03:00Z</dcterms:created>
  <dcterms:modified xsi:type="dcterms:W3CDTF">2023-08-11T06:55:42Z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