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12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12 августа 2023 г.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временами сильный,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западный 7-12, при грозе порывы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августа по 09 ч 13 августа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Балгазынов К.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16607</TotalTime>
  <Words>542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3443</cp:revision>
  <cp:lastPrinted>2021-07-01T03:56:27Z</cp:lastPrinted>
  <dcterms:created xsi:type="dcterms:W3CDTF">2018-03-27T06:03:00Z</dcterms:created>
  <dcterms:modified xsi:type="dcterms:W3CDTF">2023-08-11T06:03:40Z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