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12" d="100"/>
          <a:sy n="112" d="100"/>
        </p:scale>
        <p:origin x="202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56826624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223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8365" y="350621"/>
            <a:ext cx="4709651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по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северный, северо-западный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9-14, днем порывы 15-20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11-13,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20-22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 2023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</a:p>
          <a:p>
            <a:pPr lvl="0" algn="just">
              <a:defRPr/>
            </a:pP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северный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7-12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8-10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8650" y="3839537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70740278"/>
              </p:ext>
            </p:extLst>
          </p:nvPr>
        </p:nvGraphicFramePr>
        <p:xfrm>
          <a:off x="5030050" y="4288930"/>
          <a:ext cx="4691064" cy="19628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642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0359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.00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.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00</a:t>
                      </a:r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.</a:t>
                      </a:r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0.068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49882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61009" y="2415840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12,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326508"/>
            <a:ext cx="4291013" cy="1666579"/>
            <a:chOff x="430190" y="3938039"/>
            <a:chExt cx="4291013" cy="182789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3691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С. Кан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18949</TotalTime>
  <Words>601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3122</cp:revision>
  <cp:lastPrinted>2021-07-01T03:56:27Z</cp:lastPrinted>
  <dcterms:created xsi:type="dcterms:W3CDTF">2018-03-27T06:03:00Z</dcterms:created>
  <dcterms:modified xsi:type="dcterms:W3CDTF">2023-08-11T07:15:20Z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