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28" d="100"/>
          <a:sy n="128" d="100"/>
        </p:scale>
        <p:origin x="-155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06229777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11 августа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85274100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8-13, днем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29-31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с переходом на северо-восточный 8-13, днем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13343</TotalTime>
  <Words>634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2806</cp:revision>
  <cp:lastPrinted>2021-07-01T03:56:27Z</cp:lastPrinted>
  <dcterms:created xsi:type="dcterms:W3CDTF">2018-03-27T06:03:00Z</dcterms:created>
  <dcterms:modified xsi:type="dcterms:W3CDTF">2023-08-11T06:22:59Z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