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 varScale="1">
        <p:scale>
          <a:sx n="117" d="100"/>
          <a:sy n="117" d="100"/>
        </p:scale>
        <p:origin x="-205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223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85728"/>
            <a:ext cx="471490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северо-восточный, северный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27-29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осадков. Ветер северо-восточный 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80136885"/>
              </p:ext>
            </p:extLst>
          </p:nvPr>
        </p:nvGraphicFramePr>
        <p:xfrm>
          <a:off x="5095876" y="4071942"/>
          <a:ext cx="4661994" cy="22880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0,834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9,125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57430"/>
            <a:ext cx="4680169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Нуршина А.Ж./Имангалиева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16012</TotalTime>
  <Words>593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3389</cp:revision>
  <cp:lastPrinted>2021-02-03T11:37:00Z</cp:lastPrinted>
  <dcterms:created xsi:type="dcterms:W3CDTF">2018-03-27T06:03:00Z</dcterms:created>
  <dcterms:modified xsi:type="dcterms:W3CDTF">2023-08-11T06:31:44Z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