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ABCE2B6-7A3E-46E5-A2F4-DD5CEC85F83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AFAFC-BC23-4514-8D2C-90FE282D8B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329B2-F0F8-42E0-8120-957BDEA23C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223D5-171B-451E-9777-D4D3D4342F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46091-E19F-4E37-8C07-98ACEFE3B0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149BA-B99F-40FD-ADB9-BA78BC86DB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94753-939B-43EE-8883-48F50CB457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DB883-C9BC-4659-87DB-47C420D748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77D58-B7E7-4B57-A23B-70E7483F77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22560-3322-497F-8857-EA6EB890E0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8F1E6-62D3-4E01-AA21-4302B63FE6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51A2F-6F16-4DED-92FC-2E4FA4DCB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3AC9946-319C-4487-B80C-DBC2563523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11 августа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7192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11 августа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12</a:t>
            </a:r>
            <a:r>
              <a:rPr lang="ru-RU" b="1">
                <a:solidFill>
                  <a:schemeClr val="tx1"/>
                </a:solidFill>
                <a:sym typeface="+mn-ea"/>
              </a:rPr>
              <a:t> августа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000">
                <a:solidFill>
                  <a:schemeClr val="tx1"/>
                </a:solidFill>
              </a:rPr>
              <a:t>Переменная облачность, временами дождь, днем сильный дождь, град. Временами гроза. Ветер </a:t>
            </a:r>
            <a:r>
              <a:rPr lang="kk-KZ" sz="1000">
                <a:solidFill>
                  <a:schemeClr val="tx1"/>
                </a:solidFill>
              </a:rPr>
              <a:t>северо-</a:t>
            </a:r>
            <a:r>
              <a:rPr lang="ru-RU" sz="1000">
                <a:solidFill>
                  <a:schemeClr val="tx1"/>
                </a:solidFill>
              </a:rPr>
              <a:t>западный 3-8, при грозе порывы 15-20 м/с, временами 25 м/с. Температура воздуха ночью 19-21, днем 26-28</a:t>
            </a:r>
            <a:r>
              <a:rPr lang="kk-KZ" sz="1000">
                <a:solidFill>
                  <a:schemeClr val="tx1"/>
                </a:solidFill>
              </a:rPr>
              <a:t> </a:t>
            </a:r>
            <a:r>
              <a:rPr lang="ru-RU" sz="100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000" b="1">
                <a:solidFill>
                  <a:schemeClr val="tx1"/>
                </a:solidFill>
                <a:cs typeface="Times New Roman" pitchFamily="18" charset="0"/>
              </a:rPr>
              <a:t>на ночь 13 августа</a:t>
            </a:r>
          </a:p>
          <a:p>
            <a:pPr algn="ctr">
              <a:buFont typeface="Arial" charset="0"/>
              <a:buNone/>
            </a:pPr>
            <a:r>
              <a:rPr lang="ru-RU" sz="1000" b="1">
                <a:solidFill>
                  <a:schemeClr val="tx1"/>
                </a:solidFill>
                <a:cs typeface="Times New Roman" pitchFamily="18" charset="0"/>
              </a:rPr>
              <a:t>с 21 ч. 12</a:t>
            </a:r>
            <a:r>
              <a:rPr lang="ru-RU" sz="1000" b="1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sz="10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13 августа</a:t>
            </a:r>
          </a:p>
          <a:p>
            <a:pPr algn="just"/>
            <a:r>
              <a:rPr lang="ru-RU" sz="1000">
                <a:solidFill>
                  <a:schemeClr val="tx1"/>
                </a:solidFill>
              </a:rPr>
              <a:t>Облачно, временами дождь, гроза, возможен град. Ветер северо-восточный 3-8, при грозе порывы 15-20 м/с. Температура воздуха ночью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89138"/>
            <a:ext cx="4824413" cy="94615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>
                <a:solidFill>
                  <a:schemeClr val="tx1"/>
                </a:solidFill>
                <a:sym typeface="+mn-ea"/>
              </a:rPr>
              <a:t>Сутки 12</a:t>
            </a:r>
            <a:r>
              <a:rPr lang="ru-RU" sz="110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, ночью 13 августа метеорологические условия будут способствовать </a:t>
            </a:r>
            <a:r>
              <a:rPr lang="ru-RU" altLang="en-US" sz="1100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</a:rPr>
              <a:t>пониженный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18088" y="4059238"/>
          <a:ext cx="4684712" cy="2251075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/>
                  </a:extLst>
                </a:gridCol>
                <a:gridCol w="1398588">
                  <a:extLst>
                    <a:ext uri="{9D8B030D-6E8A-4147-A177-3AD203B41FA5}"/>
                  </a:extLst>
                </a:gridCol>
                <a:gridCol w="1481137">
                  <a:extLst>
                    <a:ext uri="{9D8B030D-6E8A-4147-A177-3AD203B41FA5}"/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16653</TotalTime>
  <Words>572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3627</cp:revision>
  <cp:lastPrinted>2021-07-01T09:11:30Z</cp:lastPrinted>
  <dcterms:created xsi:type="dcterms:W3CDTF">2018-03-27T06:03:00Z</dcterms:created>
  <dcterms:modified xsi:type="dcterms:W3CDTF">2023-08-11T07:14:50Z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