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0010467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1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12 августа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утром и днем </a:t>
            </a:r>
            <a:r>
              <a:rPr lang="kk-KZ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днем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гроза</a:t>
            </a:r>
            <a:r>
              <a:rPr lang="kk-KZ" sz="11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. Ветер северо-западный 9-14, при грозе порывы 15-20 м/с. Температура воздуха ночью 12-14, днем 17-19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13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12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</a:t>
            </a:r>
            <a:r>
              <a:rPr lang="kk-KZ" sz="11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 9-14,</a:t>
            </a:r>
            <a:r>
              <a:rPr lang="kk-KZ" sz="11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 при грозе порывы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15-20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10-12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августа, ночью 13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73887" y="3071575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876533"/>
              </p:ext>
            </p:extLst>
          </p:nvPr>
        </p:nvGraphicFramePr>
        <p:xfrm>
          <a:off x="5110527" y="3789041"/>
          <a:ext cx="4522993" cy="28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9439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24307</TotalTime>
  <Words>668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Lucida Sans Unicode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4059</cp:revision>
  <cp:lastPrinted>2021-11-30T05:55:24Z</cp:lastPrinted>
  <dcterms:created xsi:type="dcterms:W3CDTF">2018-03-27T06:03:00Z</dcterms:created>
  <dcterms:modified xsi:type="dcterms:W3CDTF">2023-08-11T06:53:19Z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