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9216686"/>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11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11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1332986"/>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5814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60216"/>
            <a:ext cx="4701348" cy="1585049"/>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12</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11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12</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000" kern="1400" dirty="0">
                <a:solidFill>
                  <a:srgbClr val="000000"/>
                </a:solidFill>
                <a:latin typeface="Times New Roman" panose="02020603050405020304" pitchFamily="18" charset="0"/>
                <a:cs typeface="Times New Roman" panose="02020603050405020304" pitchFamily="18" charset="0"/>
              </a:rPr>
              <a:t>К</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0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таңертең және </a:t>
            </a:r>
            <a:r>
              <a:rPr lang="kk-KZ" sz="1000">
                <a:latin typeface="Times New Roman" panose="02020603050405020304" pitchFamily="18" charset="0"/>
                <a:cs typeface="Times New Roman" panose="02020603050405020304" pitchFamily="18" charset="0"/>
              </a:rPr>
              <a:t>күндіз</a:t>
            </a:r>
            <a:r>
              <a:rPr lang="kk-KZ" sz="10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00" dirty="0">
                <a:latin typeface="Times New Roman" panose="02020603050405020304" pitchFamily="18" charset="0"/>
                <a:cs typeface="Times New Roman" panose="02020603050405020304" pitchFamily="18" charset="0"/>
              </a:rPr>
              <a:t>жаңбыр, күндіз найзағай</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Солтүстік-батыстан </a:t>
            </a:r>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 </a:t>
            </a:r>
            <a:r>
              <a:rPr lang="kk-KZ" sz="1000" dirty="0">
                <a:latin typeface="Times New Roman" panose="02020603050405020304" pitchFamily="18" charset="0"/>
                <a:cs typeface="Times New Roman" panose="02020603050405020304" pitchFamily="18" charset="0"/>
              </a:rPr>
              <a:t>күші 9-14</a:t>
            </a:r>
            <a:r>
              <a:rPr lang="en-US" sz="1000" dirty="0">
                <a:latin typeface="Times New Roman" panose="02020603050405020304" pitchFamily="18" charset="0"/>
                <a:cs typeface="Times New Roman" panose="02020603050405020304" pitchFamily="18" charset="0"/>
              </a:rPr>
              <a:t>, </a:t>
            </a:r>
            <a:r>
              <a:rPr lang="kk-KZ" sz="1000" dirty="0">
                <a:latin typeface="Times New Roman" panose="02020603050405020304" pitchFamily="18" charset="0"/>
                <a:cs typeface="Times New Roman" panose="02020603050405020304" pitchFamily="18" charset="0"/>
              </a:rPr>
              <a:t>найзағай кезінде екпіні 15-20</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a:t>
            </a:r>
            <a:r>
              <a:rPr lang="kk-KZ" sz="1000" dirty="0">
                <a:latin typeface="Times New Roman" panose="02020603050405020304" pitchFamily="18" charset="0"/>
                <a:ea typeface="Times New Roman" panose="02020603050405020304" pitchFamily="18" charset="0"/>
                <a:cs typeface="Times New Roman" panose="02020603050405020304" pitchFamily="18" charset="0"/>
              </a:rPr>
              <a:t>.</a:t>
            </a:r>
            <a:r>
              <a:rPr lang="kk-KZ"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12-14, күндіз 17-19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12</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ұлтты, </a:t>
            </a:r>
            <a:r>
              <a:rPr lang="kk-KZ" sz="1100" dirty="0">
                <a:latin typeface="Times New Roman" panose="02020603050405020304" pitchFamily="18" charset="0"/>
                <a:cs typeface="Times New Roman" panose="02020603050405020304" pitchFamily="18" charset="0"/>
              </a:rPr>
              <a:t>жаңбыр, найзағай</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Солтүстік-батыстан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a:t>
            </a:r>
            <a:r>
              <a:rPr lang="kk-KZ" sz="1100" dirty="0">
                <a:latin typeface="Times New Roman" panose="02020603050405020304" pitchFamily="18" charset="0"/>
                <a:cs typeface="Times New Roman" panose="02020603050405020304" pitchFamily="18" charset="0"/>
              </a:rPr>
              <a:t>найзағай кезінде екпіні 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10-12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12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13</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23327</TotalTime>
  <Words>623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3985</cp:revision>
  <cp:lastPrinted>2023-01-16T10:13:34Z</cp:lastPrinted>
  <dcterms:created xsi:type="dcterms:W3CDTF">2018-03-27T06:03:00Z</dcterms:created>
  <dcterms:modified xsi:type="dcterms:W3CDTF">2023-08-11T06:52:53Z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