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6469936"/>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Солтүстіктен</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13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Солтүстіктен 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7-12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994905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.00</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00</a:t>
                      </a:r>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kk-KZ" sz="1100" b="0" i="0" u="none" strike="noStrike" dirty="0" smtClean="0">
                          <a:solidFill>
                            <a:srgbClr val="000000"/>
                          </a:solidFill>
                          <a:effectLst/>
                          <a:latin typeface="Calibri" panose="020F0502020204030204" pitchFamily="34" charset="0"/>
                        </a:rPr>
                        <a:t>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17671</TotalTime>
  <Words>586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3158</cp:revision>
  <cp:lastPrinted>2021-07-01T07:38:07Z</cp:lastPrinted>
  <dcterms:created xsi:type="dcterms:W3CDTF">2018-03-27T06:03:00Z</dcterms:created>
  <dcterms:modified xsi:type="dcterms:W3CDTF">2023-08-11T07:15:14Z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