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244077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11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күндіз екпіні 15 м/с. Ауа температурасы түнде 10-12, күндіз 18-20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12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10-12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871152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14965</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2727</cp:revision>
  <cp:lastPrinted>2021-07-01T07:38:07Z</cp:lastPrinted>
  <dcterms:created xsi:type="dcterms:W3CDTF">2018-03-27T06:03:00Z</dcterms:created>
  <dcterms:modified xsi:type="dcterms:W3CDTF">2023-08-11T07:05:19Z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