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70" autoAdjust="0"/>
  </p:normalViewPr>
  <p:slideViewPr>
    <p:cSldViewPr showGuides="1">
      <p:cViewPr>
        <p:scale>
          <a:sx n="100" d="100"/>
          <a:sy n="100" d="100"/>
        </p:scale>
        <p:origin x="-1349"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44124218"/>
              </p:ext>
            </p:extLst>
          </p:nvPr>
        </p:nvGraphicFramePr>
        <p:xfrm>
          <a:off x="307975" y="256490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№223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smtClean="0">
                          <a:solidFill>
                            <a:srgbClr val="002060"/>
                          </a:solidFill>
                          <a:latin typeface="Times New Roman" panose="02020603050405020304" pitchFamily="18" charset="0"/>
                          <a:cs typeface="Times New Roman" panose="02020603050405020304" pitchFamily="18" charset="0"/>
                        </a:rPr>
                        <a:t>Теміртау</a:t>
                      </a:r>
                      <a:r>
                        <a:rPr lang="kk-KZ" altLang="zh-CN" sz="1400" b="1" i="1" dirty="0" smtClean="0">
                          <a:solidFill>
                            <a:srgbClr val="002060"/>
                          </a:solidFill>
                          <a:latin typeface="Times New Roman" panose="02020603050405020304" pitchFamily="18" charset="0"/>
                          <a:cs typeface="Times New Roman" panose="02020603050405020304" pitchFamily="18" charset="0"/>
                        </a:rPr>
                        <a:t> қ.</a:t>
                      </a: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11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smtClean="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35798" y="3428207"/>
            <a:ext cx="493091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sp>
        <p:nvSpPr>
          <p:cNvPr id="20" name="Прямоугольник 19"/>
          <p:cNvSpPr/>
          <p:nvPr/>
        </p:nvSpPr>
        <p:spPr>
          <a:xfrm>
            <a:off x="4797468" y="128385"/>
            <a:ext cx="4979946" cy="1754326"/>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12</a:t>
            </a:r>
            <a:r>
              <a:rPr lang="kk-KZ" altLang="ru-RU" sz="1200" b="1" dirty="0" smtClean="0">
                <a:solidFill>
                  <a:srgbClr val="000000"/>
                </a:solidFill>
                <a:latin typeface="Times New Roman" panose="02020603050405020304" pitchFamily="18" charset="0"/>
                <a:cs typeface="Times New Roman" panose="02020603050405020304" pitchFamily="18" charset="0"/>
              </a:rPr>
              <a:t> тамызда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11</a:t>
            </a:r>
            <a:r>
              <a:rPr lang="kk-KZ" altLang="ru-RU" sz="1200" b="1" dirty="0" smtClean="0">
                <a:solidFill>
                  <a:srgbClr val="000000"/>
                </a:solidFill>
                <a:latin typeface="Times New Roman" panose="02020603050405020304" pitchFamily="18" charset="0"/>
                <a:cs typeface="Times New Roman" panose="02020603050405020304" pitchFamily="18" charset="0"/>
              </a:rPr>
              <a:t> тамыз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12</a:t>
            </a:r>
            <a:r>
              <a:rPr lang="kk-KZ" altLang="ru-RU" sz="1200" b="1" dirty="0" smtClean="0">
                <a:solidFill>
                  <a:srgbClr val="000000"/>
                </a:solidFill>
                <a:latin typeface="Times New Roman" panose="02020603050405020304" pitchFamily="18" charset="0"/>
                <a:cs typeface="Times New Roman" panose="02020603050405020304" pitchFamily="18" charset="0"/>
              </a:rPr>
              <a:t> тамыз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жаңбыр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найзағай</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Солтүстік-батыс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9-14 </a:t>
            </a:r>
            <a:r>
              <a:rPr lang="kk-KZ" sz="1200" dirty="0">
                <a:latin typeface="Times New Roman" pitchFamily="18" charset="0"/>
                <a:cs typeface="Times New Roman" pitchFamily="18" charset="0"/>
              </a:rPr>
              <a:t>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9-11</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16-18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a:solidFill>
                  <a:srgbClr val="000000"/>
                </a:solidFill>
                <a:latin typeface="Times New Roman" panose="02020603050405020304" pitchFamily="18" charset="0"/>
                <a:cs typeface="Times New Roman" panose="02020603050405020304" pitchFamily="18" charset="0"/>
              </a:rPr>
              <a:t>13 тамызда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12 тамыз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13 </a:t>
            </a:r>
            <a:r>
              <a:rPr lang="ru-RU" sz="1200" b="1" dirty="0" err="1">
                <a:solidFill>
                  <a:srgbClr val="000000"/>
                </a:solidFill>
                <a:latin typeface="Times New Roman" panose="02020603050405020304" pitchFamily="18" charset="0"/>
                <a:cs typeface="Times New Roman" panose="02020603050405020304" pitchFamily="18" charset="0"/>
              </a:rPr>
              <a:t>тамыз</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жаңбыр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Солтүстік-батыс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8-10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sp>
        <p:nvSpPr>
          <p:cNvPr id="22" name="TextBox 13"/>
          <p:cNvSpPr txBox="1"/>
          <p:nvPr/>
        </p:nvSpPr>
        <p:spPr>
          <a:xfrm>
            <a:off x="4816921" y="3012481"/>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35681" y="2204864"/>
            <a:ext cx="4952554"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sz="1200" b="1" dirty="0" smtClean="0">
                <a:solidFill>
                  <a:srgbClr val="000000"/>
                </a:solidFill>
                <a:latin typeface="Times New Roman" panose="02020603050405020304" pitchFamily="18" charset="0"/>
              </a:rPr>
              <a:t>төмен </a:t>
            </a:r>
            <a:r>
              <a:rPr lang="kk-KZ" altLang="en-US" sz="1200" dirty="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a:t>
            </a:r>
            <a:r>
              <a:rPr lang="kk-KZ" altLang="en-US" sz="1200" dirty="0" smtClean="0">
                <a:solidFill>
                  <a:schemeClr val="tx1"/>
                </a:solidFill>
                <a:latin typeface="Times New Roman" pitchFamily="18" charset="0"/>
                <a:cs typeface="Times New Roman" pitchFamily="18" charset="0"/>
                <a:sym typeface="+mn-ea"/>
              </a:rPr>
              <a:t>күтіледі. </a:t>
            </a:r>
            <a:endParaRPr lang="kk-KZ" altLang="en-US" sz="1200" dirty="0">
              <a:solidFill>
                <a:schemeClr val="tx1"/>
              </a:solidFill>
              <a:latin typeface="Times New Roman" pitchFamily="18" charset="0"/>
              <a:cs typeface="Times New Roman" pitchFamily="18" charset="0"/>
              <a:sym typeface="+mn-ea"/>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008129965"/>
              </p:ext>
            </p:extLst>
          </p:nvPr>
        </p:nvGraphicFramePr>
        <p:xfrm>
          <a:off x="4923876" y="3861048"/>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52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0.326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0.174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0.091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609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0.122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852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4.26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1763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140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0.175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3870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0.098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Михайлова Е.В./</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16473</TotalTime>
  <Words>557</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2996</cp:revision>
  <cp:lastPrinted>2021-07-01T03:56:27Z</cp:lastPrinted>
  <dcterms:created xsi:type="dcterms:W3CDTF">2018-03-27T06:03:00Z</dcterms:created>
  <dcterms:modified xsi:type="dcterms:W3CDTF">2023-08-11T06:55:58Z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