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192360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12 тамызға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11</a:t>
            </a:r>
            <a:r>
              <a:rPr lang="kk-KZ" sz="1100" b="1" dirty="0" smtClean="0">
                <a:latin typeface="Times New Roman" pitchFamily="18" charset="0"/>
                <a:cs typeface="Times New Roman" pitchFamily="18" charset="0"/>
              </a:rPr>
              <a:t> тамыз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a:t>
            </a:r>
            <a:r>
              <a:rPr lang="kk-KZ" sz="1100" b="1" dirty="0" smtClean="0">
                <a:latin typeface="Times New Roman" pitchFamily="18" charset="0"/>
                <a:cs typeface="Times New Roman" pitchFamily="18" charset="0"/>
              </a:rPr>
              <a:t>12 тамыз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ru-RU" sz="1200" dirty="0" smtClean="0">
                <a:latin typeface="Times New Roman" pitchFamily="18" charset="0"/>
                <a:cs typeface="Times New Roman" pitchFamily="18" charset="0"/>
              </a:rPr>
              <a:t/>
            </a:r>
            <a:br>
              <a:rPr lang="ru-RU" sz="1200" dirty="0" smtClean="0">
                <a:latin typeface="Times New Roman" pitchFamily="18" charset="0"/>
                <a:cs typeface="Times New Roman" pitchFamily="18" charset="0"/>
              </a:rPr>
            </a:br>
            <a:r>
              <a:rPr lang="ru-RU" sz="1200" dirty="0" err="1" smtClean="0">
                <a:latin typeface="Times New Roman" pitchFamily="18" charset="0"/>
                <a:cs typeface="Times New Roman" pitchFamily="18" charset="0"/>
              </a:rPr>
              <a:t>Бұлтты</a:t>
            </a:r>
            <a:r>
              <a:rPr lang="ru-RU" sz="1200" dirty="0" err="1"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 күндіз кей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уақытта қатты, </a:t>
            </a:r>
            <a:r>
              <a:rPr lang="ru-RU" sz="1200" dirty="0" err="1" smtClean="0">
                <a:latin typeface="Times New Roman" pitchFamily="18" charset="0"/>
                <a:cs typeface="Times New Roman" pitchFamily="18" charset="0"/>
              </a:rPr>
              <a:t>найзағай</a:t>
            </a:r>
            <a:r>
              <a:rPr lang="kk-KZ" sz="1200" dirty="0" smtClean="0">
                <a:latin typeface="Times New Roman" pitchFamily="18" charset="0"/>
                <a:cs typeface="Times New Roman" pitchFamily="18" charset="0"/>
              </a:rPr>
              <a:t>. Батыстан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7-12, </a:t>
            </a:r>
            <a:r>
              <a:rPr lang="ru-RU" sz="1200" dirty="0" err="1" smtClean="0">
                <a:latin typeface="Times New Roman" pitchFamily="18" charset="0"/>
                <a:cs typeface="Times New Roman" pitchFamily="18" charset="0"/>
              </a:rPr>
              <a:t>найзағай кезінде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екпіңі </a:t>
            </a:r>
            <a:r>
              <a:rPr lang="ru-RU" sz="1200" dirty="0" smtClean="0">
                <a:latin typeface="Times New Roman" pitchFamily="18" charset="0"/>
                <a:cs typeface="Times New Roman" pitchFamily="18" charset="0"/>
              </a:rPr>
              <a:t>15-20 м/с. </a:t>
            </a:r>
            <a:r>
              <a:rPr lang="kk-KZ" sz="1200" dirty="0" smtClean="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17-19,</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24-26</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13 тамызға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a:t>
            </a:r>
            <a:r>
              <a:rPr 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ea typeface="Times New Roman KZ" pitchFamily="18" charset="0"/>
                <a:cs typeface="Times New Roman" pitchFamily="18" charset="0"/>
              </a:rPr>
              <a:t>12 тамыз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13</a:t>
            </a:r>
            <a:r>
              <a:rPr lang="kk-KZ" sz="1100" b="1" dirty="0" smtClean="0">
                <a:latin typeface="Times New Roman" pitchFamily="18" charset="0"/>
                <a:ea typeface="Times New Roman KZ" pitchFamily="18" charset="0"/>
                <a:cs typeface="Times New Roman" pitchFamily="18" charset="0"/>
              </a:rPr>
              <a:t> тамыз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a:t>
            </a:r>
            <a:r>
              <a:rPr lang="ru-RU" sz="1200" dirty="0" err="1" smtClean="0">
                <a:latin typeface="Times New Roman" pitchFamily="18" charset="0"/>
                <a:cs typeface="Times New Roman" pitchFamily="18" charset="0"/>
              </a:rPr>
              <a:t>ұлтты, </a:t>
            </a:r>
            <a:r>
              <a:rPr lang="ru-RU" sz="1200" dirty="0" err="1" smtClean="0">
                <a:latin typeface="Times New Roman" pitchFamily="18" charset="0"/>
                <a:cs typeface="Times New Roman" pitchFamily="18" charset="0"/>
              </a:rPr>
              <a:t>жауын-шашынсыз</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Батыстан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7-12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12-14 </a:t>
            </a:r>
            <a:r>
              <a:rPr lang="kk-KZ" sz="1200" dirty="0" smtClean="0">
                <a:latin typeface="Times New Roman" pitchFamily="18" charset="0"/>
                <a:cs typeface="Times New Roman" pitchFamily="18" charset="0"/>
              </a:rPr>
              <a:t>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 тамыз</a:t>
            </a:r>
            <a:r>
              <a:rPr lang="ru-RU" sz="1200" dirty="0" smtClean="0">
                <a:solidFill>
                  <a:schemeClr val="tx1"/>
                </a:solidFill>
                <a:latin typeface="Times New Roman" panose="02020603050405020304" pitchFamily="18" charset="0"/>
                <a:cs typeface="Times New Roman" panose="02020603050405020304" pitchFamily="18" charset="0"/>
              </a:rPr>
              <a:t>, 13</a:t>
            </a:r>
            <a:r>
              <a:rPr lang="kk-KZ" sz="1200" dirty="0" smtClean="0">
                <a:solidFill>
                  <a:schemeClr val="tx1"/>
                </a:solidFill>
                <a:latin typeface="Times New Roman" panose="02020603050405020304" pitchFamily="18" charset="0"/>
                <a:cs typeface="Times New Roman" panose="02020603050405020304" pitchFamily="18" charset="0"/>
              </a:rPr>
              <a:t> тамыз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е0,1селігі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rPr>
                        <a:t>0</a:t>
                      </a:r>
                      <a:endParaRPr lang="ru-RU" sz="1000" dirty="0">
                        <a:solidFill>
                          <a:schemeClr val="tx1"/>
                        </a:solidFill>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0,0</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45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0,1</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ru-RU" sz="1000" b="0" i="0" u="none" strike="noStrike" dirty="0" smtClean="0">
                          <a:solidFill>
                            <a:schemeClr val="tx1"/>
                          </a:solidFill>
                          <a:latin typeface="Times New Roman" pitchFamily="18" charset="0"/>
                          <a:cs typeface="Times New Roman" pitchFamily="18" charset="0"/>
                        </a:rPr>
                        <a:t>734</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0,1</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70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0,3</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smtClean="0">
                <a:solidFill>
                  <a:srgbClr val="000000"/>
                </a:solidFill>
                <a:latin typeface="Times New Roman" panose="02020603050405020304" pitchFamily="18" charset="0"/>
                <a:cs typeface="Times New Roman" panose="02020603050405020304" pitchFamily="18" charset="0"/>
              </a:rPr>
              <a:t> К.А./ </a:t>
            </a:r>
            <a:r>
              <a:rPr lang="ru-RU" altLang="ru-RU" sz="1400" b="1" i="1" dirty="0" err="1" smtClean="0">
                <a:solidFill>
                  <a:srgbClr val="000000"/>
                </a:solidFill>
                <a:latin typeface="Times New Roman" panose="02020603050405020304" pitchFamily="18" charset="0"/>
                <a:cs typeface="Times New Roman" panose="02020603050405020304" pitchFamily="18" charset="0"/>
              </a:rPr>
              <a:t>Самайұлы </a:t>
            </a:r>
            <a:r>
              <a:rPr lang="ru-RU" altLang="ru-RU" sz="1400" b="1" i="1" dirty="0" smtClean="0">
                <a:solidFill>
                  <a:srgbClr val="000000"/>
                </a:solidFill>
                <a:latin typeface="Times New Roman" panose="02020603050405020304" pitchFamily="18" charset="0"/>
                <a:cs typeface="Times New Roman" panose="02020603050405020304" pitchFamily="18" charset="0"/>
              </a:rPr>
              <a:t>Т.</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16337</TotalTime>
  <Words>477</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3492</cp:revision>
  <cp:lastPrinted>2021-07-01T03:56:27Z</cp:lastPrinted>
  <dcterms:created xsi:type="dcterms:W3CDTF">2018-03-27T06:03:00Z</dcterms:created>
  <dcterms:modified xsi:type="dcterms:W3CDTF">2023-08-11T06:05:12Z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