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4" d="100"/>
          <a:sy n="84" d="100"/>
        </p:scale>
        <p:origin x="108" y="5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282258"/>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223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91449" y="2466484"/>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5559347"/>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694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339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0,120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0,026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0,888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12</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24-26,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35-37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13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12</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13 </a:t>
            </a:r>
            <a:r>
              <a:rPr lang="kk-KZ" sz="1100" b="1" dirty="0"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25-27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Бекмурзаева Б.К</a:t>
            </a:r>
            <a:r>
              <a:rPr lang="kk-KZ" altLang="ru-RU" sz="1000" b="1" i="1"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22445</TotalTime>
  <Words>585</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2934</cp:revision>
  <cp:lastPrinted>2021-07-01T07:38:07Z</cp:lastPrinted>
  <dcterms:created xsi:type="dcterms:W3CDTF">2018-03-27T06:03:00Z</dcterms:created>
  <dcterms:modified xsi:type="dcterms:W3CDTF">2023-08-11T06:22:24Z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