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568"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11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553023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802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12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тамызға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 жауын-шашынсыз. Солтүстіктен жел соғады, күші 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13 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12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солтүстік-батыстан 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7-9 </a:t>
            </a:r>
            <a:r>
              <a:rPr lang="kk-KZ" sz="1100" dirty="0" smtClean="0">
                <a:latin typeface="Times New Roman" pitchFamily="18" charset="0"/>
                <a:cs typeface="Times New Roman" pitchFamily="18" charset="0"/>
              </a:rPr>
              <a:t>градус жылы</a:t>
            </a:r>
            <a:r>
              <a:rPr lang="kk-KZ"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12 тамызда</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13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13933</TotalTime>
  <Words>552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3445</cp:revision>
  <cp:lastPrinted>2021-07-01T03:56:27Z</cp:lastPrinted>
  <dcterms:created xsi:type="dcterms:W3CDTF">2018-03-27T06:03:00Z</dcterms:created>
  <dcterms:modified xsi:type="dcterms:W3CDTF">2023-08-11T06:33:44Z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