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9031150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блачно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дождь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гроза. Ветер северо-западный, северный 7-12, днем порывы 15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августа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6834135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16940</TotalTime>
  <Words>604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2950</cp:revision>
  <cp:lastPrinted>2021-07-01T03:56:27Z</cp:lastPrinted>
  <dcterms:created xsi:type="dcterms:W3CDTF">2018-03-27T06:03:00Z</dcterms:created>
  <dcterms:modified xsi:type="dcterms:W3CDTF">2023-08-12T06:26:11Z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