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10" d="100"/>
          <a:sy n="110" d="100"/>
        </p:scale>
        <p:origin x="-2106" y="-4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28708751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 августа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12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99284454"/>
              </p:ext>
            </p:extLst>
          </p:nvPr>
        </p:nvGraphicFramePr>
        <p:xfrm>
          <a:off x="5003919" y="3794796"/>
          <a:ext cx="4684507" cy="25210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703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45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августа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13 августа 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 северо-западный с переходом на северо-восточный 8-13, днем порывы 15-20 м/с. Температура воздуха ночью 15-17, днем 28-30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14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13345</TotalTime>
  <Words>629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2806</cp:revision>
  <cp:lastPrinted>2021-07-01T03:56:27Z</cp:lastPrinted>
  <dcterms:created xsi:type="dcterms:W3CDTF">2018-03-27T06:03:00Z</dcterms:created>
  <dcterms:modified xsi:type="dcterms:W3CDTF">2023-08-12T05:44:35Z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