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67550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северо-западный, северный 7-12, днем порывы 15 м/с. Температура воздуха ночью 11-13, днем 19-21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64765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16657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2949</cp:revision>
  <cp:lastPrinted>2021-07-01T03:56:27Z</cp:lastPrinted>
  <dcterms:created xsi:type="dcterms:W3CDTF">2018-03-27T06:03:00Z</dcterms:created>
  <dcterms:modified xsi:type="dcterms:W3CDTF">2023-08-12T06:17:04Z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