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7-12, при грозе порывы 15-20 м/с. Температура воздуха ночью 12-14, днем 23-25 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августа по 09 ч 14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7-12, при грозе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Байменова 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16610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2021-07-01T03:56:27Z</cp:lastPrinted>
  <dcterms:created xsi:type="dcterms:W3CDTF">2018-03-27T06:03:00Z</dcterms:created>
  <dcterms:modified xsi:type="dcterms:W3CDTF">2023-08-12T06:47:14Z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