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98408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63954068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0.452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Небольшая </a:t>
            </a:r>
            <a:r>
              <a:rPr lang="ru-RU" sz="1200" dirty="0">
                <a:latin typeface="Times New Roman"/>
                <a:ea typeface="Times New Roman"/>
              </a:rPr>
              <a:t>облачность, без </a:t>
            </a:r>
            <a:r>
              <a:rPr lang="ru-RU" sz="1200" dirty="0" smtClean="0">
                <a:latin typeface="Times New Roman"/>
                <a:ea typeface="Times New Roman"/>
              </a:rPr>
              <a:t>осадков.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северный </a:t>
            </a:r>
            <a:r>
              <a:rPr lang="ru-RU" sz="1200" dirty="0" smtClean="0">
                <a:latin typeface="Times New Roman"/>
                <a:ea typeface="Times New Roman"/>
              </a:rPr>
              <a:t>9-14, днем порывы 15-20</a:t>
            </a:r>
            <a:r>
              <a:rPr lang="kk-KZ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17-19,</a:t>
            </a:r>
            <a:r>
              <a:rPr lang="ru-RU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28-30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осадков. 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северный </a:t>
            </a:r>
            <a:r>
              <a:rPr lang="ru-RU" sz="1200" dirty="0">
                <a:latin typeface="Times New Roman"/>
                <a:ea typeface="Times New Roman"/>
              </a:rPr>
              <a:t>9-14 м/с. Температура воздуха ночью </a:t>
            </a:r>
            <a:r>
              <a:rPr lang="ru-RU" sz="1200" dirty="0" smtClean="0">
                <a:latin typeface="Times New Roman"/>
                <a:ea typeface="Times New Roman"/>
              </a:rPr>
              <a:t>16-18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13993</TotalTime>
  <Words>586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2747</cp:revision>
  <cp:lastPrinted>2021-07-01T03:56:27Z</cp:lastPrinted>
  <dcterms:created xsi:type="dcterms:W3CDTF">2018-03-27T06:03:00Z</dcterms:created>
  <dcterms:modified xsi:type="dcterms:W3CDTF">2023-08-12T06:27:56Z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