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978864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13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7-12, днем порывы 15 м/с. Температура воздуха ночью 7-9, днем 17-19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14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10-12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439661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16611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2780</cp:revision>
  <cp:lastPrinted>2021-07-01T03:56:27Z</cp:lastPrinted>
  <dcterms:created xsi:type="dcterms:W3CDTF">2018-03-27T06:03:00Z</dcterms:created>
  <dcterms:modified xsi:type="dcterms:W3CDTF">2023-08-12T06:25:26Z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