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517584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79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13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утром временами сильный, гроза. Ветер северный 9-14, при грозе порывы 15-20 м/с. Температура воздуха ночью  10-12, днем 15-17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14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13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7-12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августа, ночью 14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286225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24318</TotalTime>
  <Words>662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4062</cp:revision>
  <cp:lastPrinted>2021-11-30T05:55:24Z</cp:lastPrinted>
  <dcterms:created xsi:type="dcterms:W3CDTF">2018-03-27T06:03:00Z</dcterms:created>
  <dcterms:modified xsi:type="dcterms:W3CDTF">2023-08-12T06:29:19Z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