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3" d="100"/>
          <a:sy n="103" d="100"/>
        </p:scale>
        <p:origin x="49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1396896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№224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 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33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 августа 2023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августа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дождь, гроза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о-западный, западный 7-12,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порывы 15-18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10-12°,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18-20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77800" algn="ctr"/>
            <a:endParaRPr lang="ru-RU" sz="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дождь, гроза.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о-западный 7-12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8-10°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90297" y="2042469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городу ожидается пониженный уровень  загрязнения воздуха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3" name="TextBox 15"/>
          <p:cNvSpPr txBox="1"/>
          <p:nvPr/>
        </p:nvSpPr>
        <p:spPr>
          <a:xfrm>
            <a:off x="5010028" y="308160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5106241"/>
              </p:ext>
            </p:extLst>
          </p:nvPr>
        </p:nvGraphicFramePr>
        <p:xfrm>
          <a:off x="5010028" y="3832948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713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манғабасова А.Т.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20851</TotalTime>
  <Words>655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2963</cp:revision>
  <cp:lastPrinted>2021-10-18T15:52:53Z</cp:lastPrinted>
  <dcterms:created xsi:type="dcterms:W3CDTF">2018-03-27T06:03:00Z</dcterms:created>
  <dcterms:modified xsi:type="dcterms:W3CDTF">2023-08-12T07:07:29Z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