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A17AB42-DCC0-458F-B87C-4E356573E78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958EF-ADEC-4BF4-884C-B9EBB17588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30995-5068-4B64-B45B-865435F1C5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483CB-C700-4AC3-A41A-D737B38EEE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9CA8A-E406-44B0-BC5C-FBAE6F942C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F44C0-2568-4772-B842-BF7712DFB0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06CC1-CA77-4145-B7D6-A5B8C414AE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53914-35F1-45DD-9974-A57E5437D8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35E97-841A-43D5-A52A-7EC0D3B23B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756C9-75A4-4BF8-AFF1-6745E6BD9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78638-A719-477A-9E86-F2F723BFEB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CE026-73FF-43EE-BC23-A41F30314C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CA8A4A-E8EF-4C04-B46B-FBCCCD6870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12 августа 2023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13 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12 августа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днем дождь, гроза. Ветер северо-восточный 3-8 м/с. Температура воздуха ночью 15-17, днем 23-25 тепла</a:t>
            </a:r>
            <a:r>
              <a:rPr lang="ru-RU" sz="1000" dirty="0" smtClean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14 августа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13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14 августа</a:t>
            </a:r>
          </a:p>
          <a:p>
            <a:pPr algn="just"/>
            <a:r>
              <a:rPr lang="ru-RU" sz="10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000" dirty="0">
                <a:solidFill>
                  <a:schemeClr val="tx1"/>
                </a:solidFill>
              </a:rPr>
              <a:t>временами дождь, </a:t>
            </a:r>
            <a:r>
              <a:rPr lang="ru-RU" sz="1000" dirty="0" smtClean="0">
                <a:solidFill>
                  <a:schemeClr val="tx1"/>
                </a:solidFill>
              </a:rPr>
              <a:t>гроза. </a:t>
            </a:r>
            <a:r>
              <a:rPr lang="ru-RU" sz="1000" dirty="0">
                <a:solidFill>
                  <a:schemeClr val="tx1"/>
                </a:solidFill>
              </a:rPr>
              <a:t>Ветер северо-восточный </a:t>
            </a:r>
            <a:r>
              <a:rPr lang="ru-RU" sz="1000" dirty="0" smtClean="0">
                <a:solidFill>
                  <a:schemeClr val="tx1"/>
                </a:solidFill>
              </a:rPr>
              <a:t>3-8 м/с</a:t>
            </a:r>
            <a:r>
              <a:rPr lang="ru-RU" sz="10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000" dirty="0" smtClean="0">
                <a:solidFill>
                  <a:schemeClr val="tx1"/>
                </a:solidFill>
              </a:rPr>
              <a:t>13-15 </a:t>
            </a:r>
            <a:r>
              <a:rPr lang="ru-RU" sz="10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89138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13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14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080221"/>
              </p:ext>
            </p:extLst>
          </p:nvPr>
        </p:nvGraphicFramePr>
        <p:xfrm>
          <a:off x="5018088" y="4059238"/>
          <a:ext cx="4684712" cy="225107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3154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16683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3630</cp:revision>
  <cp:lastPrinted>2021-07-01T09:11:30Z</cp:lastPrinted>
  <dcterms:created xsi:type="dcterms:W3CDTF">2018-03-27T06:03:00Z</dcterms:created>
  <dcterms:modified xsi:type="dcterms:W3CDTF">2023-08-12T07:34:02Z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