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13339057"/>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№224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12 </a:t>
            </a:r>
            <a:r>
              <a:rPr lang="kk-KZ" altLang="ru-RU" sz="1200" b="1" dirty="0">
                <a:latin typeface="Times New Roman" pitchFamily="18" charset="0"/>
                <a:cs typeface="Times New Roman" pitchFamily="18" charset="0"/>
              </a:rPr>
              <a:t>тамыз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13</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таңертең және күндіз </a:t>
            </a:r>
            <a:r>
              <a:rPr lang="ru-RU" sz="1200" dirty="0" err="1" smtClean="0">
                <a:solidFill>
                  <a:prstClr val="black"/>
                </a:solidFill>
                <a:latin typeface="Times New Roman" pitchFamily="18" charset="0"/>
                <a:cs typeface="Times New Roman" pitchFamily="18" charset="0"/>
              </a:rPr>
              <a:t>жаңбыр</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найзағай</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a:t>
            </a:r>
            <a:r>
              <a:rPr lang="kk-KZ" sz="1200" dirty="0" smtClean="0">
                <a:solidFill>
                  <a:prstClr val="black"/>
                </a:solidFill>
                <a:latin typeface="Times New Roman" pitchFamily="18" charset="0"/>
                <a:cs typeface="Times New Roman" pitchFamily="18" charset="0"/>
              </a:rPr>
              <a:t>үстік-батыстан, батыстан </a:t>
            </a:r>
            <a:r>
              <a:rPr lang="kk-KZ" sz="1200" dirty="0">
                <a:solidFill>
                  <a:prstClr val="black"/>
                </a:solidFill>
                <a:latin typeface="Times New Roman" pitchFamily="18" charset="0"/>
                <a:cs typeface="Times New Roman" pitchFamily="18" charset="0"/>
              </a:rPr>
              <a:t>жел соғады, күші </a:t>
            </a:r>
            <a:r>
              <a:rPr lang="kk-KZ" sz="1200" dirty="0" smtClean="0">
                <a:solidFill>
                  <a:prstClr val="black"/>
                </a:solidFill>
                <a:latin typeface="Times New Roman" pitchFamily="18" charset="0"/>
                <a:cs typeface="Times New Roman" pitchFamily="18" charset="0"/>
              </a:rPr>
              <a:t>7-12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7-9</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тамыз</a:t>
            </a:r>
            <a:r>
              <a:rPr lang="kk-KZ" altLang="ru-RU" sz="1200" b="1" dirty="0">
                <a:latin typeface="Times New Roman" panose="02020603050405020304" pitchFamily="18" charset="0"/>
                <a:cs typeface="Times New Roman" panose="02020603050405020304" pitchFamily="18" charset="0"/>
              </a:rPr>
              <a:t>ға </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13 </a:t>
            </a:r>
            <a:r>
              <a:rPr lang="kk-KZ" altLang="ru-RU" sz="1200" b="1" dirty="0">
                <a:latin typeface="Times New Roman" pitchFamily="18" charset="0"/>
                <a:cs typeface="Times New Roman"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14</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тамыз</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 </a:t>
            </a:r>
            <a:r>
              <a:rPr lang="ru-RU" sz="1200" dirty="0" err="1" smtClean="0">
                <a:solidFill>
                  <a:prstClr val="black"/>
                </a:solidFill>
                <a:latin typeface="Times New Roman" pitchFamily="18" charset="0"/>
                <a:cs typeface="Times New Roman" pitchFamily="18" charset="0"/>
              </a:rPr>
              <a:t>жаңбыр</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найзағай</a:t>
            </a:r>
            <a:r>
              <a:rPr lang="kk-KZ" sz="1200" dirty="0" smtClean="0">
                <a:solidFill>
                  <a:prstClr val="black"/>
                </a:solidFill>
                <a:latin typeface="Times New Roman" pitchFamily="18" charset="0"/>
                <a:cs typeface="Times New Roman" pitchFamily="18" charset="0"/>
              </a:rPr>
              <a:t>. Оңтүстік-батыстан </a:t>
            </a:r>
            <a:r>
              <a:rPr lang="kk-KZ" sz="1200" dirty="0" smtClean="0">
                <a:solidFill>
                  <a:prstClr val="black"/>
                </a:solidFill>
                <a:latin typeface="Times New Roman" pitchFamily="18" charset="0"/>
                <a:cs typeface="Times New Roman" pitchFamily="18" charset="0"/>
              </a:rPr>
              <a:t>жел соғады, күші </a:t>
            </a:r>
            <a:r>
              <a:rPr lang="kk-KZ" sz="1200" dirty="0" smtClean="0">
                <a:solidFill>
                  <a:prstClr val="black"/>
                </a:solidFill>
                <a:latin typeface="Times New Roman" pitchFamily="18" charset="0"/>
                <a:cs typeface="Times New Roman" pitchFamily="18" charset="0"/>
              </a:rPr>
              <a:t>7-12 м/с</a:t>
            </a:r>
            <a:r>
              <a:rPr lang="kk-KZ" sz="1200" dirty="0" smtClean="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7-9</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29983" y="228843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7971" y="334919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96481015"/>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5777" y="587953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И</a:t>
            </a:r>
            <a:r>
              <a:rPr lang="kk-KZ" altLang="ru-RU" sz="1400" b="1" i="1" dirty="0">
                <a:solidFill>
                  <a:srgbClr val="000000"/>
                </a:solidFill>
                <a:latin typeface="Times New Roman" panose="02020603050405020304" pitchFamily="18" charset="0"/>
                <a:cs typeface="Times New Roman" panose="02020603050405020304" pitchFamily="18" charset="0"/>
              </a:rPr>
              <a:t>манғабасова А.Т.</a:t>
            </a:r>
            <a:r>
              <a:rPr lang="ru-RU" altLang="ru-RU" sz="1400" b="1" i="1" dirty="0">
                <a:solidFill>
                  <a:srgbClr val="000000"/>
                </a:solidFill>
                <a:latin typeface="Times New Roman" panose="02020603050405020304" pitchFamily="18" charset="0"/>
                <a:cs typeface="Times New Roman" panose="02020603050405020304" pitchFamily="18" charset="0"/>
              </a:rPr>
              <a:t> / </a:t>
            </a:r>
            <a:r>
              <a:rPr lang="ru-RU" altLang="ru-RU" sz="1400" b="1" i="1" dirty="0" err="1">
                <a:solidFill>
                  <a:srgbClr val="000000"/>
                </a:solidFill>
                <a:latin typeface="Times New Roman" panose="02020603050405020304" pitchFamily="18" charset="0"/>
                <a:cs typeface="Times New Roman" panose="02020603050405020304" pitchFamily="18" charset="0"/>
              </a:rPr>
              <a:t>Акылбаева</a:t>
            </a:r>
            <a:r>
              <a:rPr lang="ru-RU" altLang="ru-RU" sz="1400" b="1" i="1" dirty="0">
                <a:solidFill>
                  <a:srgbClr val="000000"/>
                </a:solidFill>
                <a:latin typeface="Times New Roman" panose="02020603050405020304" pitchFamily="18" charset="0"/>
                <a:cs typeface="Times New Roman" panose="02020603050405020304" pitchFamily="18" charset="0"/>
              </a:rPr>
              <a:t> М.М.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384153"/>
              </p:ext>
            </p:extLst>
          </p:nvPr>
        </p:nvGraphicFramePr>
        <p:xfrm>
          <a:off x="5062135" y="51571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17912</TotalTime>
  <Words>566</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2799</cp:revision>
  <cp:lastPrinted>2021-07-01T03:56:27Z</cp:lastPrinted>
  <dcterms:created xsi:type="dcterms:W3CDTF">2018-03-27T06:03:00Z</dcterms:created>
  <dcterms:modified xsi:type="dcterms:W3CDTF">2023-08-12T07:18:01Z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