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12 </a:t>
                      </a:r>
                      <a:r>
                        <a:rPr lang="kk-KZ" altLang="zh-CN" sz="1200" b="1" i="1" u="none" kern="1200" baseline="0" dirty="0">
                          <a:solidFill>
                            <a:schemeClr val="tx1"/>
                          </a:solidFill>
                          <a:latin typeface="Times New Roman" pitchFamily="18" charset="0"/>
                          <a:ea typeface="+mn-ea"/>
                          <a:cs typeface="Times New Roman" pitchFamily="18" charset="0"/>
                        </a:rPr>
                        <a:t>тамыз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12 </a:t>
            </a:r>
            <a:r>
              <a:rPr lang="kk-KZ" altLang="ru-RU" sz="1200" b="1" dirty="0">
                <a:solidFill>
                  <a:srgbClr val="000000"/>
                </a:solidFill>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355530230"/>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13 </a:t>
            </a:r>
            <a:r>
              <a:rPr lang="ru-RU" altLang="ru-RU" sz="1100" b="1" dirty="0" err="1"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тамызға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13 </a:t>
            </a:r>
            <a:r>
              <a:rPr lang="ru-RU" altLang="ru-RU" sz="1100" b="1" dirty="0" err="1"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Көшпелі бұлтты, жауын-шашынсыз. Солтүстіктен жел соғады, күші 9-14, күндіз екпіні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7-9,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14 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13 </a:t>
            </a:r>
            <a:r>
              <a:rPr lang="ru-RU" altLang="ru-RU" sz="1100" b="1" dirty="0" err="1"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14 </a:t>
            </a:r>
            <a:r>
              <a:rPr lang="ru-RU" altLang="ru-RU" sz="1100" b="1" dirty="0" err="1">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Солтүстік-батыстан, солтүстіктен </a:t>
            </a:r>
            <a:r>
              <a:rPr lang="kk-KZ" sz="1100" dirty="0" smtClean="0">
                <a:latin typeface="Times New Roman" pitchFamily="18" charset="0"/>
                <a:cs typeface="Times New Roman" pitchFamily="18" charset="0"/>
              </a:rPr>
              <a:t>жел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7-9 </a:t>
            </a:r>
            <a:r>
              <a:rPr lang="kk-KZ" sz="1100" dirty="0" smtClean="0">
                <a:latin typeface="Times New Roman" pitchFamily="18" charset="0"/>
                <a:cs typeface="Times New Roman" pitchFamily="18" charset="0"/>
              </a:rPr>
              <a:t>градус жылы</a:t>
            </a:r>
            <a:r>
              <a:rPr lang="kk-KZ"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13 тамызда</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14 </a:t>
            </a:r>
            <a:r>
              <a:rPr lang="kk-KZ" sz="1200" dirty="0">
                <a:solidFill>
                  <a:srgbClr val="000000"/>
                </a:solidFill>
                <a:latin typeface="Times New Roman" pitchFamily="18" charset="0"/>
                <a:cs typeface="Times New Roman"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13933</TotalTime>
  <Words>551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3449</cp:revision>
  <cp:lastPrinted>2021-07-01T03:56:27Z</cp:lastPrinted>
  <dcterms:created xsi:type="dcterms:W3CDTF">2018-03-27T06:03:00Z</dcterms:created>
  <dcterms:modified xsi:type="dcterms:W3CDTF">2023-08-12T06:52:19Z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