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vertBarState="minimized" horzBarState="maximized">
    <p:restoredLeft sz="15620"/>
    <p:restoredTop sz="94660"/>
  </p:normalViewPr>
  <p:slideViewPr>
    <p:cSldViewPr showGuides="1">
      <p:cViewPr>
        <p:scale>
          <a:sx n="110" d="100"/>
          <a:sy n="110" d="100"/>
        </p:scale>
        <p:origin x="-2106" y="-47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905791260"/>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224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402854414"/>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92881"/>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13</a:t>
            </a:r>
            <a:r>
              <a:rPr lang="kk-KZ" altLang="ru-RU" sz="1200" b="1" dirty="0" smtClean="0">
                <a:latin typeface="Times New Roman" panose="02020603050405020304" pitchFamily="18" charset="0"/>
                <a:cs typeface="Times New Roman" panose="02020603050405020304" pitchFamily="18" charset="0"/>
              </a:rPr>
              <a:t> тамызға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12</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13 </a:t>
            </a:r>
            <a:r>
              <a:rPr lang="kk-KZ" altLang="ru-RU" sz="1200" b="1" dirty="0" smtClean="0">
                <a:latin typeface="Times New Roman" pitchFamily="18" charset="0"/>
                <a:cs typeface="Times New Roman" pitchFamily="18" charset="0"/>
              </a:rPr>
              <a:t>тамызға 2023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a:t>
            </a:r>
            <a:r>
              <a:rPr lang="kk-KZ" sz="1100" dirty="0" smtClean="0">
                <a:latin typeface="Times New Roman" pitchFamily="18" charset="0"/>
                <a:cs typeface="Times New Roman" pitchFamily="18" charset="0"/>
              </a:rPr>
              <a:t>бұлтты, жауын-шашынсыз болады. Солтүстік-батыстан  солтүстік-шығыс бағытына ауысатын жел соғады, күші 8-13, күндіз екпіні 15-20 м/с. Ауа температурасы түнде 15-17, күндіз 28-30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14 тамызға</a:t>
            </a: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13 тамыздан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14 тамызға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15-17 градус жылы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214554"/>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13 </a:t>
            </a:r>
            <a:r>
              <a:rPr lang="ru-RU" sz="1200" dirty="0" err="1" smtClean="0">
                <a:solidFill>
                  <a:schemeClr val="tx1"/>
                </a:solidFill>
                <a:latin typeface="Times New Roman" panose="02020603050405020304" pitchFamily="18" charset="0"/>
                <a:cs typeface="Times New Roman" panose="02020603050405020304" pitchFamily="18" charset="0"/>
              </a:rPr>
              <a:t>тамызда</a:t>
            </a:r>
            <a:r>
              <a:rPr lang="ru-RU" sz="1200" dirty="0" smtClean="0">
                <a:solidFill>
                  <a:schemeClr val="tx1"/>
                </a:solidFill>
                <a:latin typeface="Times New Roman" panose="02020603050405020304" pitchFamily="18" charset="0"/>
                <a:cs typeface="Times New Roman" panose="02020603050405020304" pitchFamily="18" charset="0"/>
              </a:rPr>
              <a:t>, 14 </a:t>
            </a:r>
            <a:r>
              <a:rPr lang="ru-RU" sz="1200" dirty="0" err="1" smtClean="0">
                <a:solidFill>
                  <a:schemeClr val="tx1"/>
                </a:solidFill>
                <a:latin typeface="Times New Roman" panose="02020603050405020304" pitchFamily="18" charset="0"/>
                <a:cs typeface="Times New Roman" panose="02020603050405020304" pitchFamily="18" charset="0"/>
              </a:rPr>
              <a:t>тамызға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95876"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 </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13558</TotalTime>
  <Words>591</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2946</cp:revision>
  <cp:lastPrinted>2021-07-01T03:56:27Z</cp:lastPrinted>
  <dcterms:created xsi:type="dcterms:W3CDTF">2018-03-27T06:03:00Z</dcterms:created>
  <dcterms:modified xsi:type="dcterms:W3CDTF">2023-08-12T05:41:42Z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