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420260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найзағай</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Батыстан 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күндіз екпіні </a:t>
            </a:r>
            <a:r>
              <a:rPr lang="kk-KZ" sz="1200" dirty="0" smtClean="0">
                <a:solidFill>
                  <a:prstClr val="black"/>
                </a:solidFill>
                <a:latin typeface="Times New Roman" pitchFamily="18" charset="0"/>
                <a:cs typeface="Times New Roman" pitchFamily="18" charset="0"/>
              </a:rPr>
              <a:t>15-18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түстік-батыстан, батыстан </a:t>
            </a:r>
            <a:r>
              <a:rPr lang="kk-KZ" sz="1200" dirty="0" smtClean="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8820516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И</a:t>
            </a:r>
            <a:r>
              <a:rPr lang="kk-KZ" altLang="ru-RU" sz="1400" b="1" i="1" dirty="0">
                <a:solidFill>
                  <a:srgbClr val="000000"/>
                </a:solidFill>
                <a:latin typeface="Times New Roman" panose="02020603050405020304" pitchFamily="18" charset="0"/>
                <a:cs typeface="Times New Roman" panose="02020603050405020304" pitchFamily="18" charset="0"/>
              </a:rPr>
              <a:t>манғабасова </a:t>
            </a:r>
            <a:r>
              <a:rPr lang="kk-KZ" altLang="ru-RU" sz="1400" b="1" i="1" dirty="0" smtClean="0">
                <a:solidFill>
                  <a:srgbClr val="000000"/>
                </a:solidFill>
                <a:latin typeface="Times New Roman" panose="02020603050405020304" pitchFamily="18" charset="0"/>
                <a:cs typeface="Times New Roman" panose="02020603050405020304" pitchFamily="18" charset="0"/>
              </a:rPr>
              <a:t>А.Т.</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18039</TotalTime>
  <Words>576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2860</cp:revision>
  <cp:lastPrinted>2021-07-01T03:56:27Z</cp:lastPrinted>
  <dcterms:created xsi:type="dcterms:W3CDTF">2018-03-27T06:03:00Z</dcterms:created>
  <dcterms:modified xsi:type="dcterms:W3CDTF">2023-08-12T07:12:10Z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