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108269"/>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13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12</a:t>
            </a:r>
            <a:r>
              <a:rPr lang="kk-KZ" sz="1100" b="1" dirty="0" smtClean="0">
                <a:latin typeface="Times New Roman" pitchFamily="18" charset="0"/>
                <a:cs typeface="Times New Roman" pitchFamily="18" charset="0"/>
              </a:rPr>
              <a:t> тамыз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13 тамыз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
            </a:r>
            <a:br>
              <a:rPr lang="ru-RU" sz="1200" dirty="0" smtClean="0">
                <a:latin typeface="Times New Roman" pitchFamily="18" charset="0"/>
                <a:cs typeface="Times New Roman" pitchFamily="18" charset="0"/>
              </a:rPr>
            </a:br>
            <a:r>
              <a:rPr lang="ru-RU" sz="1200" dirty="0" err="1" smtClean="0">
                <a:latin typeface="Times New Roman" pitchFamily="18" charset="0"/>
                <a:cs typeface="Times New Roman" pitchFamily="18" charset="0"/>
              </a:rPr>
              <a:t>К</a:t>
            </a:r>
            <a:r>
              <a:rPr lang="ru-RU" sz="1200" dirty="0" err="1" smtClean="0">
                <a:latin typeface="Times New Roman" pitchFamily="18" charset="0"/>
                <a:cs typeface="Times New Roman" pitchFamily="18" charset="0"/>
              </a:rPr>
              <a:t>өшпелі бұлтты</a:t>
            </a:r>
            <a:r>
              <a:rPr lang="ru-RU" sz="1200" dirty="0" err="1"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 </a:t>
            </a:r>
            <a:r>
              <a:rPr lang="ru-RU" sz="1200" dirty="0" err="1" smtClean="0">
                <a:latin typeface="Times New Roman" pitchFamily="18" charset="0"/>
                <a:cs typeface="Times New Roman" pitchFamily="18" charset="0"/>
              </a:rPr>
              <a:t>жаңбыр, </a:t>
            </a:r>
            <a:r>
              <a:rPr lang="ru-RU" sz="1200" dirty="0" err="1" smtClean="0">
                <a:latin typeface="Times New Roman" pitchFamily="18" charset="0"/>
                <a:cs typeface="Times New Roman" pitchFamily="18" charset="0"/>
              </a:rPr>
              <a:t>найзағай</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7-12, </a:t>
            </a:r>
            <a:r>
              <a:rPr lang="ru-RU" sz="1200" dirty="0" err="1" smtClean="0">
                <a:latin typeface="Times New Roman" pitchFamily="18" charset="0"/>
                <a:cs typeface="Times New Roman" pitchFamily="18" charset="0"/>
              </a:rPr>
              <a:t>найзағай кезінде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екпіңі </a:t>
            </a:r>
            <a:r>
              <a:rPr lang="ru-RU" sz="1200" dirty="0" smtClean="0">
                <a:latin typeface="Times New Roman" pitchFamily="18" charset="0"/>
                <a:cs typeface="Times New Roman" pitchFamily="18" charset="0"/>
              </a:rPr>
              <a:t>15-20 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12-14,</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23-25</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14 тамызға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13 тамыз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14</a:t>
            </a:r>
            <a:r>
              <a:rPr lang="kk-KZ" sz="1100" b="1" dirty="0" smtClean="0">
                <a:latin typeface="Times New Roman" pitchFamily="18" charset="0"/>
                <a:ea typeface="Times New Roman KZ" pitchFamily="18" charset="0"/>
                <a:cs typeface="Times New Roman" pitchFamily="18" charset="0"/>
              </a:rPr>
              <a:t> тамыз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 жаңбыр, найзағай</a:t>
            </a:r>
            <a:r>
              <a:rPr lang="kk-KZ" sz="1200" dirty="0" smtClean="0">
                <a:latin typeface="Times New Roman" pitchFamily="18" charset="0"/>
                <a:cs typeface="Times New Roman" pitchFamily="18" charset="0"/>
              </a:rPr>
              <a:t>. Солтүстік-батыстан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7-12, </a:t>
            </a:r>
            <a:r>
              <a:rPr lang="ru-RU" sz="1200" dirty="0" err="1" smtClean="0">
                <a:latin typeface="Times New Roman" pitchFamily="18" charset="0"/>
                <a:cs typeface="Times New Roman" pitchFamily="18" charset="0"/>
              </a:rPr>
              <a:t>найзағай кезінде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екпіңі </a:t>
            </a:r>
            <a:r>
              <a:rPr lang="ru-RU" sz="1200" dirty="0" smtClean="0">
                <a:latin typeface="Times New Roman" pitchFamily="18" charset="0"/>
                <a:cs typeface="Times New Roman" pitchFamily="18" charset="0"/>
              </a:rPr>
              <a:t>15-20 м/с</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13 тамыз</a:t>
            </a:r>
            <a:r>
              <a:rPr lang="ru-RU" sz="1200" dirty="0" smtClean="0">
                <a:solidFill>
                  <a:schemeClr val="tx1"/>
                </a:solidFill>
                <a:latin typeface="Times New Roman" panose="02020603050405020304" pitchFamily="18" charset="0"/>
                <a:cs typeface="Times New Roman" panose="02020603050405020304" pitchFamily="18" charset="0"/>
              </a:rPr>
              <a:t>, 14</a:t>
            </a:r>
            <a:r>
              <a:rPr lang="kk-KZ" sz="1200" dirty="0" smtClean="0">
                <a:solidFill>
                  <a:schemeClr val="tx1"/>
                </a:solidFill>
                <a:latin typeface="Times New Roman" panose="02020603050405020304" pitchFamily="18" charset="0"/>
                <a:cs typeface="Times New Roman" panose="02020603050405020304" pitchFamily="18" charset="0"/>
              </a:rPr>
              <a:t> 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0</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0,001</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0,085</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965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0,193</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50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0,249</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0,125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Байменова А.А</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16340</TotalTime>
  <Words>477</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3495</cp:revision>
  <cp:lastPrinted>2021-07-01T03:56:27Z</cp:lastPrinted>
  <dcterms:created xsi:type="dcterms:W3CDTF">2018-03-27T06:03:00Z</dcterms:created>
  <dcterms:modified xsi:type="dcterms:W3CDTF">2023-08-12T06:46:50Z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