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5706734"/>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12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12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484753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67911"/>
            <a:ext cx="4701348" cy="156966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13</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12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13</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cs typeface="Times New Roman" panose="02020603050405020304" pitchFamily="18" charset="0"/>
              </a:rPr>
              <a:t> Б</a:t>
            </a:r>
            <a:r>
              <a:rPr lang="kk-KZ" sz="1000" kern="1400" dirty="0">
                <a:solidFill>
                  <a:srgbClr val="000000"/>
                </a:solidFill>
                <a:latin typeface="Times New Roman" panose="02020603050405020304" pitchFamily="18" charset="0"/>
                <a:ea typeface="Times New Roman" panose="02020603050405020304" pitchFamily="18" charset="0"/>
              </a:rPr>
              <a:t>ұлтты, </a:t>
            </a:r>
            <a:r>
              <a:rPr lang="kk-KZ" sz="1000" dirty="0">
                <a:latin typeface="Times New Roman" panose="02020603050405020304" pitchFamily="18" charset="0"/>
                <a:cs typeface="Times New Roman" panose="02020603050405020304" pitchFamily="18" charset="0"/>
              </a:rPr>
              <a:t>жаңбыр, </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таңертең кей уақытта қатты жаңбыр, </a:t>
            </a:r>
            <a:r>
              <a:rPr lang="kk-KZ" sz="1000" dirty="0">
                <a:latin typeface="Times New Roman" panose="02020603050405020304" pitchFamily="18" charset="0"/>
                <a:cs typeface="Times New Roman" panose="02020603050405020304" pitchFamily="18" charset="0"/>
              </a:rPr>
              <a:t>найзағай. </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Солтүстіктен </a:t>
            </a:r>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 </a:t>
            </a:r>
            <a:r>
              <a:rPr lang="kk-KZ" sz="1000" dirty="0">
                <a:latin typeface="Times New Roman" panose="02020603050405020304" pitchFamily="18" charset="0"/>
                <a:cs typeface="Times New Roman" panose="02020603050405020304" pitchFamily="18" charset="0"/>
              </a:rPr>
              <a:t>күші 9-14</a:t>
            </a:r>
            <a:r>
              <a:rPr lang="en-US"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найзағай кезінде екпіні 15-20</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a:t>
            </a:r>
            <a:r>
              <a:rPr lang="kk-KZ" sz="1000" dirty="0">
                <a:latin typeface="Times New Roman" panose="02020603050405020304" pitchFamily="18" charset="0"/>
                <a:ea typeface="Times New Roman" panose="02020603050405020304" pitchFamily="18" charset="0"/>
                <a:cs typeface="Times New Roman" panose="02020603050405020304" pitchFamily="18" charset="0"/>
              </a:rPr>
              <a:t>.</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10-12, күндіз 15-17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13</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a:t>
            </a:r>
            <a:r>
              <a:rPr lang="kk-KZ" sz="1100" dirty="0">
                <a:latin typeface="Times New Roman" panose="02020603050405020304" pitchFamily="18" charset="0"/>
                <a:ea typeface="Times New Roman" panose="02020603050405020304" pitchFamily="18" charset="0"/>
              </a:rPr>
              <a:t>ұман.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14</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23342</TotalTime>
  <Words>621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3989</cp:revision>
  <cp:lastPrinted>2023-01-16T10:13:34Z</cp:lastPrinted>
  <dcterms:created xsi:type="dcterms:W3CDTF">2018-03-27T06:03:00Z</dcterms:created>
  <dcterms:modified xsi:type="dcterms:W3CDTF">2023-08-12T06:34:45Z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