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645333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225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71207058"/>
              </p:ext>
            </p:extLst>
          </p:nvPr>
        </p:nvGraphicFramePr>
        <p:xfrm>
          <a:off x="5011986" y="4135786"/>
          <a:ext cx="4712934" cy="206735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33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1591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64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2772">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15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just"/>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algn="just"/>
            <a:r>
              <a:rPr lang="kk-KZ" sz="1200" dirty="0">
                <a:latin typeface="Times New Roman" panose="02020603050405020304" pitchFamily="18" charset="0"/>
                <a:ea typeface="Calibri" panose="020F0502020204030204" pitchFamily="34" charset="0"/>
                <a:cs typeface="Times New Roman" panose="02020603050405020304" pitchFamily="18" charset="0"/>
              </a:rPr>
              <a:t>         Көшпелі бұлтты,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200" dirty="0">
                <a:latin typeface="Times New Roman" panose="02020603050405020304" pitchFamily="18" charset="0"/>
                <a:ea typeface="Calibri" panose="020F0502020204030204" pitchFamily="34" charset="0"/>
                <a:cs typeface="Times New Roman" panose="02020603050405020304" pitchFamily="18" charset="0"/>
              </a:rPr>
              <a:t>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оңтүстік-шығыстан, оңтүстіктен </a:t>
            </a:r>
            <a:r>
              <a:rPr lang="kk-KZ" sz="1200" dirty="0">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a:t>
            </a:r>
            <a:r>
              <a:rPr lang="kk-KZ" sz="12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18-20, </a:t>
            </a:r>
            <a:r>
              <a:rPr lang="kk-KZ" sz="12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32-34 градус жылы.</a:t>
            </a:r>
            <a:endParaRPr lang="kk-KZ" sz="1200" dirty="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15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14 </a:t>
            </a:r>
            <a:r>
              <a:rPr lang="kk-KZ" sz="1200" b="1" dirty="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a:latin typeface="Times New Roman" pitchFamily="18" charset="0"/>
                <a:cs typeface="Times New Roman"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Жел</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оңтүстіктен </a:t>
            </a:r>
            <a:r>
              <a:rPr lang="kk-KZ" sz="1200" dirty="0" smtClean="0">
                <a:latin typeface="Times New Roman" panose="02020603050405020304" pitchFamily="18" charset="0"/>
                <a:cs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a:t>
            </a:r>
            <a:r>
              <a:rPr lang="kk-KZ" sz="1200" dirty="0" smtClean="0">
                <a:latin typeface="Times New Roman" pitchFamily="18" charset="0"/>
                <a:cs typeface="Times New Roman" pitchFamily="18" charset="0"/>
              </a:rPr>
              <a:t>-23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14 </a:t>
            </a:r>
            <a:r>
              <a:rPr lang="ru-RU" sz="1200" b="1" dirty="0" err="1">
                <a:solidFill>
                  <a:schemeClr val="tx1"/>
                </a:solidFill>
                <a:latin typeface="Times New Roman" panose="02020603050405020304" pitchFamily="18" charset="0"/>
                <a:cs typeface="Times New Roman" panose="02020603050405020304" pitchFamily="18" charset="0"/>
              </a:rPr>
              <a:t>тамызда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15 </a:t>
            </a:r>
            <a:r>
              <a:rPr lang="kk-KZ" sz="1200" b="1" dirty="0">
                <a:solidFill>
                  <a:schemeClr val="tx1"/>
                </a:solidFill>
                <a:latin typeface="Times New Roman" panose="02020603050405020304" pitchFamily="18" charset="0"/>
                <a:cs typeface="Times New Roman" panose="02020603050405020304" pitchFamily="18" charset="0"/>
              </a:rPr>
              <a:t>тамызда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21487</TotalTime>
  <Words>581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3794</cp:revision>
  <cp:lastPrinted>2021-07-01T03:56:27Z</cp:lastPrinted>
  <dcterms:created xsi:type="dcterms:W3CDTF">2018-03-27T06:03:00Z</dcterms:created>
  <dcterms:modified xsi:type="dcterms:W3CDTF">2023-08-13T06:34:30Z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