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49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38309076"/>
              </p:ext>
            </p:extLst>
          </p:nvPr>
        </p:nvGraphicFramePr>
        <p:xfrm>
          <a:off x="307975" y="251534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225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13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kk-KZ" altLang="ru-RU" sz="1200" b="1" dirty="0" smtClean="0">
                <a:latin typeface="Times New Roman" panose="02020603050405020304" pitchFamily="18" charset="0"/>
                <a:cs typeface="Times New Roman" panose="02020603050405020304" pitchFamily="18" charset="0"/>
              </a:rPr>
              <a:t>тамыз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16982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тамызға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13 </a:t>
            </a:r>
            <a:r>
              <a:rPr lang="kk-KZ" altLang="ru-RU" sz="1200" b="1" dirty="0" smtClean="0">
                <a:latin typeface="Times New Roman" pitchFamily="18" charset="0"/>
                <a:cs typeface="Times New Roman" pitchFamily="18" charset="0"/>
              </a:rPr>
              <a:t>тамыз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14</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тамыз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a:t>
            </a:r>
            <a:r>
              <a:rPr lang="kk-KZ" sz="1200" dirty="0" smtClean="0">
                <a:solidFill>
                  <a:prstClr val="black"/>
                </a:solidFill>
                <a:latin typeface="Times New Roman" pitchFamily="18" charset="0"/>
                <a:cs typeface="Times New Roman" pitchFamily="18" charset="0"/>
              </a:rPr>
              <a:t>,</a:t>
            </a:r>
            <a:r>
              <a:rPr lang="ru-RU"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түнде </a:t>
            </a:r>
            <a:r>
              <a:rPr lang="ru-RU" sz="1200" dirty="0" err="1" smtClean="0">
                <a:solidFill>
                  <a:prstClr val="black"/>
                </a:solidFill>
                <a:latin typeface="Times New Roman" pitchFamily="18" charset="0"/>
                <a:cs typeface="Times New Roman" pitchFamily="18" charset="0"/>
              </a:rPr>
              <a:t>жаңбыр</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Солтүстік-батыстан жел соғады, күші 7-12 м/с. Ауа температурасы түнде 7-9°, күндіз 15-17°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15 </a:t>
            </a:r>
            <a:r>
              <a:rPr lang="ru-RU" altLang="ru-RU" sz="1200" b="1" dirty="0" err="1" smtClean="0">
                <a:latin typeface="Times New Roman" pitchFamily="18" charset="0"/>
                <a:cs typeface="Times New Roman" pitchFamily="18" charset="0"/>
              </a:rPr>
              <a:t>тамызға</a:t>
            </a:r>
            <a:r>
              <a:rPr lang="kk-KZ"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14 </a:t>
            </a:r>
            <a:r>
              <a:rPr lang="kk-KZ" altLang="ru-RU" sz="1200" b="1" dirty="0" smtClean="0">
                <a:latin typeface="Times New Roman" pitchFamily="18" charset="0"/>
                <a:cs typeface="Times New Roman"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15</a:t>
            </a:r>
            <a:r>
              <a:rPr lang="kk-KZ"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ru-RU" sz="1200" dirty="0" err="1" smtClean="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Солтүстік-батыстан 5-10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5-7°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929871" y="325810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11226" y="236576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388205160"/>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491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3176" y="5884487"/>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Говорк</a:t>
            </a:r>
            <a:r>
              <a:rPr lang="kk-KZ" altLang="ru-RU" sz="1400" b="1" i="1" dirty="0" smtClean="0">
                <a:solidFill>
                  <a:srgbClr val="000000"/>
                </a:solidFill>
                <a:latin typeface="Times New Roman" panose="02020603050405020304" pitchFamily="18" charset="0"/>
                <a:cs typeface="Times New Roman" panose="02020603050405020304" pitchFamily="18" charset="0"/>
              </a:rPr>
              <a:t>ова Н.М.</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a:solidFill>
                  <a:srgbClr val="000000"/>
                </a:solidFill>
                <a:latin typeface="Times New Roman" panose="02020603050405020304" pitchFamily="18" charset="0"/>
                <a:cs typeface="Times New Roman" panose="02020603050405020304" pitchFamily="18" charset="0"/>
              </a:rPr>
              <a:t>Акылбаева</a:t>
            </a:r>
            <a:r>
              <a:rPr lang="ru-RU" altLang="ru-RU" sz="1400" b="1" i="1" dirty="0">
                <a:solidFill>
                  <a:srgbClr val="000000"/>
                </a:solidFill>
                <a:latin typeface="Times New Roman" panose="02020603050405020304" pitchFamily="18" charset="0"/>
                <a:cs typeface="Times New Roman" panose="02020603050405020304" pitchFamily="18" charset="0"/>
              </a:rPr>
              <a:t> М.М.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18043</TotalTime>
  <Words>560</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2862</cp:revision>
  <cp:lastPrinted>2021-07-01T03:56:27Z</cp:lastPrinted>
  <dcterms:created xsi:type="dcterms:W3CDTF">2018-03-27T06:03:00Z</dcterms:created>
  <dcterms:modified xsi:type="dcterms:W3CDTF">2023-08-13T06:47:05Z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