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тамызға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13 </a:t>
            </a:r>
            <a:r>
              <a:rPr lang="ru-RU" altLang="ru-RU" sz="1200" b="1" dirty="0" err="1" smtClean="0">
                <a:solidFill>
                  <a:srgbClr val="000000"/>
                </a:solidFill>
                <a:latin typeface="Times New Roman" pitchFamily="18" charset="0"/>
                <a:cs typeface="Times New Roman" pitchFamily="18" charset="0"/>
              </a:rPr>
              <a:t>тамыз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14 </a:t>
            </a:r>
            <a:r>
              <a:rPr lang="ru-RU" altLang="ru-RU" sz="1200" b="1" dirty="0" err="1" smtClean="0">
                <a:solidFill>
                  <a:srgbClr val="000000"/>
                </a:solidFill>
                <a:latin typeface="Times New Roman" pitchFamily="18" charset="0"/>
                <a:cs typeface="Times New Roman" pitchFamily="18" charset="0"/>
              </a:rPr>
              <a:t>тамыз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 жауын-шашынсыз. </a:t>
            </a:r>
            <a:r>
              <a:rPr lang="kk-KZ" sz="1200" dirty="0" smtClean="0">
                <a:latin typeface="Times New Roman" pitchFamily="18" charset="0"/>
                <a:cs typeface="Times New Roman" pitchFamily="18" charset="0"/>
              </a:rPr>
              <a:t>Желдің бағыты солтүстік-шығыстан батысқа ауысады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30-32 </a:t>
            </a:r>
            <a:r>
              <a:rPr lang="kk-KZ" sz="1200" dirty="0" smtClean="0">
                <a:latin typeface="Times New Roman" pitchFamily="18" charset="0"/>
                <a:cs typeface="Times New Roman" pitchFamily="18" charset="0"/>
              </a:rPr>
              <a:t>градус жылы болады. </a:t>
            </a:r>
          </a:p>
          <a:p>
            <a:pPr algn="ctr"/>
            <a:r>
              <a:rPr lang="kk-KZ" sz="1200" b="1" dirty="0" smtClean="0">
                <a:solidFill>
                  <a:srgbClr val="000000"/>
                </a:solidFill>
                <a:latin typeface="Times New Roman" pitchFamily="18" charset="0"/>
                <a:cs typeface="Times New Roman" pitchFamily="18" charset="0"/>
              </a:rPr>
              <a:t>15 </a:t>
            </a:r>
            <a:r>
              <a:rPr lang="kk-KZ" sz="1200" b="1" dirty="0" smtClean="0">
                <a:solidFill>
                  <a:srgbClr val="000000"/>
                </a:solidFill>
                <a:latin typeface="Times New Roman" pitchFamily="18" charset="0"/>
                <a:cs typeface="Times New Roman" pitchFamily="18" charset="0"/>
              </a:rPr>
              <a:t>тамызға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14 </a:t>
            </a:r>
            <a:r>
              <a:rPr lang="ru-RU" sz="1200" b="1" dirty="0" err="1" smtClean="0">
                <a:solidFill>
                  <a:srgbClr val="000000"/>
                </a:solidFill>
                <a:latin typeface="Times New Roman" pitchFamily="18" charset="0"/>
                <a:cs typeface="Times New Roman" pitchFamily="18" charset="0"/>
              </a:rPr>
              <a:t>тамыз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15</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Көбінесе</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аздаған жаңбыр жауады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түстік-батыстан </a:t>
            </a:r>
            <a:r>
              <a:rPr lang="kk-KZ" sz="1200" dirty="0" smtClean="0">
                <a:latin typeface="Times New Roman" pitchFamily="18" charset="0"/>
                <a:cs typeface="Times New Roman" pitchFamily="18" charset="0"/>
              </a:rPr>
              <a:t>жел соғады, күші 2-7 м/с. Ауа температурасы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72783719"/>
              </p:ext>
            </p:extLst>
          </p:nvPr>
        </p:nvGraphicFramePr>
        <p:xfrm>
          <a:off x="5109960"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35</a:t>
                      </a:r>
                      <a:endParaRPr lang="ru-RU"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a:t>
                      </a:r>
                      <a:r>
                        <a:rPr lang="en-US" sz="1000" dirty="0" smtClean="0">
                          <a:latin typeface="Times New Roman" panose="02020603050405020304" pitchFamily="18" charset="0"/>
                          <a:cs typeface="Times New Roman" panose="02020603050405020304" pitchFamily="18" charset="0"/>
                        </a:rPr>
                        <a:t>72</a:t>
                      </a:r>
                      <a:endParaRPr lang="ru-RU"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2095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419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825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a:t>
                      </a:r>
                      <a:r>
                        <a:rPr lang="en-US"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0,85</a:t>
                      </a:r>
                      <a:r>
                        <a:rPr lang="en-US"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4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r>
                        <a:rPr lang="en-US" sz="1000" dirty="0" smtClean="0">
                          <a:latin typeface="Times New Roman" panose="02020603050405020304" pitchFamily="18" charset="0"/>
                          <a:cs typeface="Times New Roman" panose="02020603050405020304" pitchFamily="18" charset="0"/>
                        </a:rPr>
                        <a:t>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r>
                        <a:rPr lang="en-US" sz="1000" dirty="0" smtClean="0">
                          <a:latin typeface="Times New Roman" panose="02020603050405020304" pitchFamily="18" charset="0"/>
                          <a:cs typeface="Times New Roman" panose="02020603050405020304" pitchFamily="18" charset="0"/>
                        </a:rPr>
                        <a:t>38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r>
                        <a:rPr lang="en-US"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r>
                        <a:rPr lang="en-US" sz="1000" dirty="0" smtClean="0">
                          <a:latin typeface="Times New Roman" panose="02020603050405020304" pitchFamily="18" charset="0"/>
                          <a:cs typeface="Times New Roman" panose="02020603050405020304" pitchFamily="18" charset="0"/>
                        </a:rPr>
                        <a:t>613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2451612460"/>
              </p:ext>
            </p:extLst>
          </p:nvPr>
        </p:nvGraphicFramePr>
        <p:xfrm>
          <a:off x="4989514" y="6466206"/>
          <a:ext cx="4787899" cy="54864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p>
                      <a:endParaRPr lang="ru-RU" b="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a:t>
            </a:r>
            <a:r>
              <a:rPr lang="kk-KZ" altLang="en-US" sz="1200" dirty="0" smtClean="0">
                <a:solidFill>
                  <a:srgbClr val="000000"/>
                </a:solidFill>
                <a:latin typeface="Times New Roman" panose="02020603050405020304" pitchFamily="18" charset="0"/>
              </a:rPr>
              <a:t>жоғары</a:t>
            </a:r>
            <a:r>
              <a:rPr lang="kk-KZ"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Картпанбетов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Д.Г. </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15230</TotalTime>
  <Words>511</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3334</cp:revision>
  <cp:lastPrinted>2021-07-01T07:38:07Z</cp:lastPrinted>
  <dcterms:created xsi:type="dcterms:W3CDTF">2018-03-27T06:03:00Z</dcterms:created>
  <dcterms:modified xsi:type="dcterms:W3CDTF">2023-08-13T07:35:58Z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