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30" y="-6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44989001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402854414"/>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13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14 тамызға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Солтүстік-шығыстан  жел соғады, күші 8-13 м/с. Ауа температурасы түнде 13-15, күндіз 27-29 градус  жылы болады. </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тамызға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тамызға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53000" y="228599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13557</TotalTime>
  <Words>584</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2947</cp:revision>
  <cp:lastPrinted>2021-07-01T03:56:27Z</cp:lastPrinted>
  <dcterms:created xsi:type="dcterms:W3CDTF">2018-03-27T06:03:00Z</dcterms:created>
  <dcterms:modified xsi:type="dcterms:W3CDTF">2023-08-13T05:24:43Z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