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50812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22</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11-13, 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342044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a:t>
                      </a:r>
                      <a:r>
                        <a:rPr lang="ru-RU" sz="1000" dirty="0" smtClean="0">
                          <a:latin typeface="Times New Roman" pitchFamily="18" charset="0"/>
                          <a:cs typeface="Times New Roman" pitchFamily="18" charset="0"/>
                        </a:rPr>
                        <a:t>337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2</a:t>
                      </a:r>
                      <a:r>
                        <a:rPr lang="ru-RU"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3050</cp:revision>
  <cp:lastPrinted>2023-05-30T06:33:01Z</cp:lastPrinted>
  <dcterms:created xsi:type="dcterms:W3CDTF">2018-03-27T06:03:00Z</dcterms:created>
  <dcterms:modified xsi:type="dcterms:W3CDTF">2023-08-13T06:09:18Z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