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315467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оңтүстік-батысқа ауысады,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7-9</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60039828"/>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16451</TotalTime>
  <Words>562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2998</cp:revision>
  <cp:lastPrinted>2021-07-01T03:56:27Z</cp:lastPrinted>
  <dcterms:created xsi:type="dcterms:W3CDTF">2018-03-27T06:03:00Z</dcterms:created>
  <dcterms:modified xsi:type="dcterms:W3CDTF">2023-08-13T06:43:22Z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