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7" d="100"/>
          <a:sy n="97" d="100"/>
        </p:scale>
        <p:origin x="102"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4239345"/>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62527" y="2389286"/>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5559347"/>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574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185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575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24-26,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33-35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15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15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22450</TotalTime>
  <Words>589</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2936</cp:revision>
  <cp:lastPrinted>2021-07-01T07:38:07Z</cp:lastPrinted>
  <dcterms:created xsi:type="dcterms:W3CDTF">2018-03-27T06:03:00Z</dcterms:created>
  <dcterms:modified xsi:type="dcterms:W3CDTF">2023-08-13T06:35:11Z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