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75" d="100"/>
          <a:sy n="75" d="100"/>
        </p:scale>
        <p:origin x="78"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33889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14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495661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15</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Солтүстіктен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9-11, күндіз 17-19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15</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Солтүстіктен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10-12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16</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23417</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3997</cp:revision>
  <cp:lastPrinted>2023-01-16T10:13:34Z</cp:lastPrinted>
  <dcterms:created xsi:type="dcterms:W3CDTF">2018-03-27T06:03:00Z</dcterms:created>
  <dcterms:modified xsi:type="dcterms:W3CDTF">2023-08-14T05:06:57Z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