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073301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15 августа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16,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августа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В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юго-западный с переходом на северо-восточный 9-14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11-13, 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нем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27-29 тепла.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761421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1034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0,19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С. А. Баймбетова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14867</TotalTime>
  <Words>608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3087</cp:revision>
  <cp:lastPrinted>2023-08-15T06:27:30Z</cp:lastPrinted>
  <dcterms:created xsi:type="dcterms:W3CDTF">2018-03-27T06:03:00Z</dcterms:created>
  <dcterms:modified xsi:type="dcterms:W3CDTF">2023-08-15T06:27:32Z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