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56659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Температура воздуха ночью 8-10°, днем 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632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20881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2974</cp:revision>
  <cp:lastPrinted>2021-10-18T15:52:53Z</cp:lastPrinted>
  <dcterms:created xsi:type="dcterms:W3CDTF">2018-03-27T06:03:00Z</dcterms:created>
  <dcterms:modified xsi:type="dcterms:W3CDTF">2023-08-15T05:31:06Z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