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90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428205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северный, северо-восточный 5-10 м/с. Температура воздуха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24-26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12-14 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9220465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0.539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105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0.349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0.001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1351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0.27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0.002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0.001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Ботаева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16623</TotalTime>
  <Words>575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2785</cp:revision>
  <cp:lastPrinted>2021-07-01T03:56:27Z</cp:lastPrinted>
  <dcterms:created xsi:type="dcterms:W3CDTF">2018-03-27T06:03:00Z</dcterms:created>
  <dcterms:modified xsi:type="dcterms:W3CDTF">2023-08-15T07:20:39Z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