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9700856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0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16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северо-западный 7-12 м/с. Температура воздуха ночью 9-11,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18-20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16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-12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10-12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августа, ночью 17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73887" y="3071575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112199"/>
              </p:ext>
            </p:extLst>
          </p:nvPr>
        </p:nvGraphicFramePr>
        <p:xfrm>
          <a:off x="5110527" y="3789041"/>
          <a:ext cx="4522993" cy="28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9439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24409</TotalTime>
  <Words>651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4074</cp:revision>
  <cp:lastPrinted>2021-11-30T05:55:24Z</cp:lastPrinted>
  <dcterms:created xsi:type="dcterms:W3CDTF">2018-03-27T06:03:00Z</dcterms:created>
  <dcterms:modified xsi:type="dcterms:W3CDTF">2023-08-15T06:12:24Z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