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A910736-FA97-47BA-BABD-22D20B15D49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BDEAC-6721-49A1-92C8-798EB9993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48931-019A-41D0-A04F-6459450A7F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0B6CF-A8C8-43F6-884D-153E94993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8CC67-4224-4191-961C-A5FFFD241D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FC3CB-EB96-472B-A47B-8F064E5B16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6EA5F-2DEA-4D39-BCC5-B63615CCA0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18A12-ED71-49EB-B487-D09D046AF5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EBB4C-B32C-4D03-B4EB-D2C529C4B7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C12A7-C237-4899-B39D-E2A770C883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BF2C0-682A-44E8-BEBF-8EF501003E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977E7-CB01-437B-B342-F051459382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C9B104F-B865-47B9-BA07-3CA5B4ADA4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227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</a:rPr>
              <a:t>15 августа 2023 года</a:t>
            </a:r>
            <a:endParaRPr lang="zh-CN" sz="1400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16 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15 августа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16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без осадков. Ветер востчоный 3-8 м/с. Температура воздуха ночью 13-15, днем 24-26 тепла.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17 августа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16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августа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17 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14-16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54225"/>
            <a:ext cx="4824413" cy="60007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16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17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</a:rPr>
              <a:t>пониженный</a:t>
            </a:r>
            <a:r>
              <a:rPr lang="ru-RU" altLang="en-US" sz="1100" b="1" dirty="0"/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15 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18088" y="4059238"/>
          <a:ext cx="4684712" cy="2251077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16698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3643</cp:revision>
  <cp:lastPrinted>2021-07-01T09:11:30Z</cp:lastPrinted>
  <dcterms:created xsi:type="dcterms:W3CDTF">2018-03-27T06:03:00Z</dcterms:created>
  <dcterms:modified xsi:type="dcterms:W3CDTF">2023-08-15T06:53:51Z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