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8293755"/>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16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16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соғатын жел солтүстік-шығыс</a:t>
            </a:r>
            <a:r>
              <a:rPr lang="kk-KZ" sz="1200" dirty="0" smtClean="0">
                <a:solidFill>
                  <a:prstClr val="black"/>
                </a:solidFill>
                <a:latin typeface="Times New Roman" pitchFamily="18" charset="0"/>
                <a:ea typeface="Calibri"/>
                <a:cs typeface="Times New Roman" pitchFamily="18" charset="0"/>
              </a:rPr>
              <a:t> желіне ауысады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11-13, 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16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17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931652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14668</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3051</cp:revision>
  <cp:lastPrinted>2023-08-15T06:30:55Z</cp:lastPrinted>
  <dcterms:created xsi:type="dcterms:W3CDTF">2018-03-27T06:03:00Z</dcterms:created>
  <dcterms:modified xsi:type="dcterms:W3CDTF">2023-08-15T06:32:27Z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